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5"/>
  </p:notesMasterIdLst>
  <p:handoutMasterIdLst>
    <p:handoutMasterId r:id="rId36"/>
  </p:handoutMasterIdLst>
  <p:sldIdLst>
    <p:sldId id="256" r:id="rId5"/>
    <p:sldId id="291" r:id="rId6"/>
    <p:sldId id="293" r:id="rId7"/>
    <p:sldId id="294" r:id="rId8"/>
    <p:sldId id="295" r:id="rId9"/>
    <p:sldId id="296" r:id="rId10"/>
    <p:sldId id="292" r:id="rId11"/>
    <p:sldId id="298" r:id="rId12"/>
    <p:sldId id="299" r:id="rId13"/>
    <p:sldId id="300" r:id="rId14"/>
    <p:sldId id="301" r:id="rId15"/>
    <p:sldId id="302" r:id="rId16"/>
    <p:sldId id="303" r:id="rId17"/>
    <p:sldId id="318" r:id="rId18"/>
    <p:sldId id="320" r:id="rId19"/>
    <p:sldId id="297" r:id="rId20"/>
    <p:sldId id="319" r:id="rId21"/>
    <p:sldId id="305" r:id="rId22"/>
    <p:sldId id="308" r:id="rId23"/>
    <p:sldId id="309" r:id="rId24"/>
    <p:sldId id="310" r:id="rId25"/>
    <p:sldId id="307" r:id="rId26"/>
    <p:sldId id="312" r:id="rId27"/>
    <p:sldId id="313" r:id="rId28"/>
    <p:sldId id="257" r:id="rId29"/>
    <p:sldId id="290" r:id="rId30"/>
    <p:sldId id="316" r:id="rId31"/>
    <p:sldId id="314" r:id="rId32"/>
    <p:sldId id="315" r:id="rId33"/>
    <p:sldId id="317" r:id="rId34"/>
  </p:sldIdLst>
  <p:sldSz cx="9144000" cy="5143500" type="screen16x9"/>
  <p:notesSz cx="6858000" cy="9144000"/>
  <p:defaultTextStyle>
    <a:defPPr>
      <a:defRPr lang="en-US"/>
    </a:defPPr>
    <a:lvl1pPr marL="0" algn="l" rtl="0" latinLnBrk="0">
      <a:defRPr sz="1800" kern="1200">
        <a:solidFill>
          <a:schemeClr val="tx1"/>
        </a:solidFill>
        <a:latin typeface="+mn-lt"/>
        <a:ea typeface="+mn-ea"/>
        <a:cs typeface="+mn-cs"/>
      </a:defRPr>
    </a:lvl1pPr>
    <a:lvl2pPr marL="457200" algn="l" rtl="0" latinLnBrk="0">
      <a:defRPr sz="1800" kern="1200">
        <a:solidFill>
          <a:schemeClr val="tx1"/>
        </a:solidFill>
        <a:latin typeface="+mn-lt"/>
        <a:ea typeface="+mn-ea"/>
        <a:cs typeface="+mn-cs"/>
      </a:defRPr>
    </a:lvl2pPr>
    <a:lvl3pPr marL="914400" algn="l" rtl="0" latinLnBrk="0">
      <a:defRPr sz="1800" kern="1200">
        <a:solidFill>
          <a:schemeClr val="tx1"/>
        </a:solidFill>
        <a:latin typeface="+mn-lt"/>
        <a:ea typeface="+mn-ea"/>
        <a:cs typeface="+mn-cs"/>
      </a:defRPr>
    </a:lvl3pPr>
    <a:lvl4pPr marL="1371600" algn="l" rtl="0" latinLnBrk="0">
      <a:defRPr sz="1800" kern="1200">
        <a:solidFill>
          <a:schemeClr val="tx1"/>
        </a:solidFill>
        <a:latin typeface="+mn-lt"/>
        <a:ea typeface="+mn-ea"/>
        <a:cs typeface="+mn-cs"/>
      </a:defRPr>
    </a:lvl4pPr>
    <a:lvl5pPr marL="1828800" algn="l" rtl="0" latinLnBrk="0">
      <a:defRPr sz="1800" kern="1200">
        <a:solidFill>
          <a:schemeClr val="tx1"/>
        </a:solidFill>
        <a:latin typeface="+mn-lt"/>
        <a:ea typeface="+mn-ea"/>
        <a:cs typeface="+mn-cs"/>
      </a:defRPr>
    </a:lvl5pPr>
    <a:lvl6pPr marL="2286000" algn="l" rtl="0" latinLnBrk="0">
      <a:defRPr sz="1800" kern="1200">
        <a:solidFill>
          <a:schemeClr val="tx1"/>
        </a:solidFill>
        <a:latin typeface="+mn-lt"/>
        <a:ea typeface="+mn-ea"/>
        <a:cs typeface="+mn-cs"/>
      </a:defRPr>
    </a:lvl6pPr>
    <a:lvl7pPr marL="2743200" algn="l" rtl="0" latinLnBrk="0">
      <a:defRPr sz="1800" kern="1200">
        <a:solidFill>
          <a:schemeClr val="tx1"/>
        </a:solidFill>
        <a:latin typeface="+mn-lt"/>
        <a:ea typeface="+mn-ea"/>
        <a:cs typeface="+mn-cs"/>
      </a:defRPr>
    </a:lvl7pPr>
    <a:lvl8pPr marL="3200400" algn="l" rtl="0" latinLnBrk="0">
      <a:defRPr sz="1800" kern="1200">
        <a:solidFill>
          <a:schemeClr val="tx1"/>
        </a:solidFill>
        <a:latin typeface="+mn-lt"/>
        <a:ea typeface="+mn-ea"/>
        <a:cs typeface="+mn-cs"/>
      </a:defRPr>
    </a:lvl8pPr>
    <a:lvl9pPr marL="3657600" algn="l" rtl="0" latinLnBrk="0">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01102"/>
    <a:srgbClr val="899E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7" autoAdjust="0"/>
    <p:restoredTop sz="94660"/>
  </p:normalViewPr>
  <p:slideViewPr>
    <p:cSldViewPr>
      <p:cViewPr>
        <p:scale>
          <a:sx n="70" d="100"/>
          <a:sy n="70" d="100"/>
        </p:scale>
        <p:origin x="-460" y="-448"/>
      </p:cViewPr>
      <p:guideLst>
        <p:guide orient="horz" pos="1620"/>
        <p:guide pos="2880"/>
      </p:guideLst>
    </p:cSldViewPr>
  </p:slideViewPr>
  <p:notesTextViewPr>
    <p:cViewPr>
      <p:scale>
        <a:sx n="100" d="100"/>
        <a:sy n="100" d="100"/>
      </p:scale>
      <p:origin x="0" y="0"/>
    </p:cViewPr>
  </p:notesTextViewPr>
  <p:notesViewPr>
    <p:cSldViewPr>
      <p:cViewPr varScale="1">
        <p:scale>
          <a:sx n="58" d="100"/>
          <a:sy n="58" d="100"/>
        </p:scale>
        <p:origin x="2965" y="4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1" Type="http://schemas.openxmlformats.org/officeDocument/2006/relationships/image" Target="../media/image2.jpg"/></Relationships>
</file>

<file path=ppt/diagrams/_rels/data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image" Target="../media/image2.jpg"/></Relationships>
</file>

<file path=ppt/diagrams/_rels/data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1.png"/><Relationship Id="rId1" Type="http://schemas.openxmlformats.org/officeDocument/2006/relationships/image" Target="../media/image2.jpg"/></Relationships>
</file>

<file path=ppt/diagrams/_rels/data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1.png"/><Relationship Id="rId1" Type="http://schemas.openxmlformats.org/officeDocument/2006/relationships/image" Target="../media/image2.jpg"/><Relationship Id="rId4" Type="http://schemas.openxmlformats.org/officeDocument/2006/relationships/image" Target="../media/image26.jpg"/></Relationships>
</file>

<file path=ppt/diagrams/_rels/data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1.png"/><Relationship Id="rId1" Type="http://schemas.openxmlformats.org/officeDocument/2006/relationships/image" Target="../media/image2.jpg"/><Relationship Id="rId5" Type="http://schemas.openxmlformats.org/officeDocument/2006/relationships/image" Target="../media/image27.jpg"/><Relationship Id="rId4" Type="http://schemas.openxmlformats.org/officeDocument/2006/relationships/image" Target="../media/image26.jpg"/></Relationships>
</file>

<file path=ppt/diagrams/_rels/data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1.png"/><Relationship Id="rId1" Type="http://schemas.openxmlformats.org/officeDocument/2006/relationships/image" Target="../media/image2.jpg"/><Relationship Id="rId6" Type="http://schemas.openxmlformats.org/officeDocument/2006/relationships/image" Target="../media/image29.jpg"/><Relationship Id="rId5" Type="http://schemas.openxmlformats.org/officeDocument/2006/relationships/image" Target="../media/image27.jpg"/><Relationship Id="rId4" Type="http://schemas.openxmlformats.org/officeDocument/2006/relationships/image" Target="../media/image26.jpg"/></Relationships>
</file>

<file path=ppt/diagrams/_rels/data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1.png"/><Relationship Id="rId1" Type="http://schemas.openxmlformats.org/officeDocument/2006/relationships/image" Target="../media/image2.jpg"/><Relationship Id="rId6" Type="http://schemas.openxmlformats.org/officeDocument/2006/relationships/image" Target="../media/image29.jpg"/><Relationship Id="rId5" Type="http://schemas.openxmlformats.org/officeDocument/2006/relationships/image" Target="../media/image27.jpg"/><Relationship Id="rId4" Type="http://schemas.openxmlformats.org/officeDocument/2006/relationships/image" Target="../media/image26.jpg"/></Relationships>
</file>

<file path=ppt/diagrams/_rels/drawing1.xml.rels><?xml version="1.0" encoding="UTF-8" standalone="yes"?>
<Relationships xmlns="http://schemas.openxmlformats.org/package/2006/relationships"><Relationship Id="rId1" Type="http://schemas.openxmlformats.org/officeDocument/2006/relationships/image" Target="../media/image2.jpg"/></Relationships>
</file>

<file path=ppt/diagrams/_rels/drawing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image" Target="../media/image2.jpg"/></Relationships>
</file>

<file path=ppt/diagrams/_rels/drawing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1.png"/><Relationship Id="rId1" Type="http://schemas.openxmlformats.org/officeDocument/2006/relationships/image" Target="../media/image2.jpg"/></Relationships>
</file>

<file path=ppt/diagrams/_rels/drawing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1.png"/><Relationship Id="rId1" Type="http://schemas.openxmlformats.org/officeDocument/2006/relationships/image" Target="../media/image2.jpg"/><Relationship Id="rId4" Type="http://schemas.openxmlformats.org/officeDocument/2006/relationships/image" Target="../media/image26.jpg"/></Relationships>
</file>

<file path=ppt/diagrams/_rels/drawing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1.png"/><Relationship Id="rId1" Type="http://schemas.openxmlformats.org/officeDocument/2006/relationships/image" Target="../media/image2.jpg"/><Relationship Id="rId5" Type="http://schemas.openxmlformats.org/officeDocument/2006/relationships/image" Target="../media/image27.jpg"/><Relationship Id="rId4" Type="http://schemas.openxmlformats.org/officeDocument/2006/relationships/image" Target="../media/image26.jpg"/></Relationships>
</file>

<file path=ppt/diagrams/_rels/drawing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1.png"/><Relationship Id="rId1" Type="http://schemas.openxmlformats.org/officeDocument/2006/relationships/image" Target="../media/image2.jpg"/><Relationship Id="rId6" Type="http://schemas.openxmlformats.org/officeDocument/2006/relationships/image" Target="../media/image29.jpg"/><Relationship Id="rId5" Type="http://schemas.openxmlformats.org/officeDocument/2006/relationships/image" Target="../media/image27.jpg"/><Relationship Id="rId4" Type="http://schemas.openxmlformats.org/officeDocument/2006/relationships/image" Target="../media/image26.jpg"/></Relationships>
</file>

<file path=ppt/diagrams/_rels/drawing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1.png"/><Relationship Id="rId1" Type="http://schemas.openxmlformats.org/officeDocument/2006/relationships/image" Target="../media/image2.jpg"/><Relationship Id="rId6" Type="http://schemas.openxmlformats.org/officeDocument/2006/relationships/image" Target="../media/image29.jpg"/><Relationship Id="rId5" Type="http://schemas.openxmlformats.org/officeDocument/2006/relationships/image" Target="../media/image27.jpg"/><Relationship Id="rId4" Type="http://schemas.openxmlformats.org/officeDocument/2006/relationships/image" Target="../media/image26.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0F27B9-ACF4-4B3C-9B49-99B32AB416E4}"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n-US"/>
        </a:p>
      </dgm:t>
    </dgm:pt>
    <dgm:pt modelId="{BFE9672D-2C7C-4964-BDFD-9E781AFDD216}">
      <dgm:prSet phldrT="[Text]"/>
      <dgm:spPr/>
      <dgm:t>
        <a:bodyPr/>
        <a:lstStyle/>
        <a:p>
          <a:r>
            <a:rPr lang="en-US" dirty="0"/>
            <a:t>College</a:t>
          </a:r>
        </a:p>
      </dgm:t>
    </dgm:pt>
    <dgm:pt modelId="{218A5171-0E15-4E23-8090-A10FC5163AA0}" type="parTrans" cxnId="{F15C0531-3D11-41AA-B59B-3D8D02DF6439}">
      <dgm:prSet/>
      <dgm:spPr/>
      <dgm:t>
        <a:bodyPr/>
        <a:lstStyle/>
        <a:p>
          <a:endParaRPr lang="en-US"/>
        </a:p>
      </dgm:t>
    </dgm:pt>
    <dgm:pt modelId="{965848AB-4A07-4D99-9F70-505236BE22B1}" type="sibTrans" cxnId="{F15C0531-3D11-41AA-B59B-3D8D02DF6439}">
      <dgm:prSet/>
      <dgm:spPr/>
      <dgm:t>
        <a:bodyPr/>
        <a:lstStyle/>
        <a:p>
          <a:endParaRPr lang="en-US"/>
        </a:p>
      </dgm:t>
    </dgm:pt>
    <dgm:pt modelId="{55229085-A2D4-4CBE-AEBB-A2B90CED9A83}">
      <dgm:prSet phldrT="[Text]"/>
      <dgm:spPr/>
      <dgm:t>
        <a:bodyPr/>
        <a:lstStyle/>
        <a:p>
          <a:r>
            <a:rPr lang="en-US" dirty="0"/>
            <a:t>Academic</a:t>
          </a:r>
        </a:p>
      </dgm:t>
    </dgm:pt>
    <dgm:pt modelId="{E65A2ECE-CB6E-4C62-B37F-AD85F6021823}" type="parTrans" cxnId="{455A84C4-F424-449F-A446-743209B118F4}">
      <dgm:prSet/>
      <dgm:spPr/>
      <dgm:t>
        <a:bodyPr/>
        <a:lstStyle/>
        <a:p>
          <a:endParaRPr lang="en-US"/>
        </a:p>
      </dgm:t>
    </dgm:pt>
    <dgm:pt modelId="{5C791B66-E9BF-4F23-A015-C244BBBD2EDB}" type="sibTrans" cxnId="{455A84C4-F424-449F-A446-743209B118F4}">
      <dgm:prSet/>
      <dgm:spPr/>
      <dgm:t>
        <a:bodyPr/>
        <a:lstStyle/>
        <a:p>
          <a:endParaRPr lang="en-US"/>
        </a:p>
      </dgm:t>
    </dgm:pt>
    <dgm:pt modelId="{19A5DD60-0A42-4686-BB2E-D301E9C46EDC}">
      <dgm:prSet phldrT="[Text]"/>
      <dgm:spPr/>
      <dgm:t>
        <a:bodyPr/>
        <a:lstStyle/>
        <a:p>
          <a:r>
            <a:rPr lang="en-US" dirty="0"/>
            <a:t>Financial</a:t>
          </a:r>
        </a:p>
      </dgm:t>
    </dgm:pt>
    <dgm:pt modelId="{1FB81236-F67C-4260-9F96-D884977426B1}" type="parTrans" cxnId="{DEF6C1ED-A954-47E9-8864-894F734D1C96}">
      <dgm:prSet/>
      <dgm:spPr/>
      <dgm:t>
        <a:bodyPr/>
        <a:lstStyle/>
        <a:p>
          <a:endParaRPr lang="en-US"/>
        </a:p>
      </dgm:t>
    </dgm:pt>
    <dgm:pt modelId="{4015BFBB-C3CD-472E-B56D-9FA7945097B2}" type="sibTrans" cxnId="{DEF6C1ED-A954-47E9-8864-894F734D1C96}">
      <dgm:prSet/>
      <dgm:spPr/>
      <dgm:t>
        <a:bodyPr/>
        <a:lstStyle/>
        <a:p>
          <a:endParaRPr lang="en-US"/>
        </a:p>
      </dgm:t>
    </dgm:pt>
    <dgm:pt modelId="{12A74B75-5A56-441F-9791-0C09A1D9BEA6}">
      <dgm:prSet phldrT="[Text]"/>
      <dgm:spPr/>
      <dgm:t>
        <a:bodyPr/>
        <a:lstStyle/>
        <a:p>
          <a:endParaRPr lang="en-US" dirty="0"/>
        </a:p>
      </dgm:t>
    </dgm:pt>
    <dgm:pt modelId="{C9442AA8-773F-4879-8449-BBC2294C5664}" type="parTrans" cxnId="{A03ECB4F-F8A2-45AF-918C-E8F6973A37E7}">
      <dgm:prSet/>
      <dgm:spPr/>
      <dgm:t>
        <a:bodyPr/>
        <a:lstStyle/>
        <a:p>
          <a:endParaRPr lang="en-US"/>
        </a:p>
      </dgm:t>
    </dgm:pt>
    <dgm:pt modelId="{5371449C-E61D-4442-B539-4C2901877F7D}" type="sibTrans" cxnId="{A03ECB4F-F8A2-45AF-918C-E8F6973A37E7}">
      <dgm:prSet/>
      <dgm:spPr/>
      <dgm:t>
        <a:bodyPr/>
        <a:lstStyle/>
        <a:p>
          <a:endParaRPr lang="en-US"/>
        </a:p>
      </dgm:t>
    </dgm:pt>
    <dgm:pt modelId="{29BB8696-B0EB-4E73-9390-B167DBF47A26}">
      <dgm:prSet phldrT="[Text]"/>
      <dgm:spPr/>
      <dgm:t>
        <a:bodyPr/>
        <a:lstStyle/>
        <a:p>
          <a:endParaRPr lang="en-US" dirty="0"/>
        </a:p>
      </dgm:t>
    </dgm:pt>
    <dgm:pt modelId="{DDAA459B-C3F6-4C64-8FD6-D4CA07BF6A3D}" type="parTrans" cxnId="{0E5418CF-B874-4F78-9A1A-E287E4322A77}">
      <dgm:prSet/>
      <dgm:spPr/>
      <dgm:t>
        <a:bodyPr/>
        <a:lstStyle/>
        <a:p>
          <a:endParaRPr lang="en-US"/>
        </a:p>
      </dgm:t>
    </dgm:pt>
    <dgm:pt modelId="{D2F8572B-B628-49C7-BB1B-E3CE6AC241F1}" type="sibTrans" cxnId="{0E5418CF-B874-4F78-9A1A-E287E4322A77}">
      <dgm:prSet/>
      <dgm:spPr/>
      <dgm:t>
        <a:bodyPr/>
        <a:lstStyle/>
        <a:p>
          <a:endParaRPr lang="en-US"/>
        </a:p>
      </dgm:t>
    </dgm:pt>
    <dgm:pt modelId="{F60FA484-70D7-4D50-B004-B0D1F8EC3CA5}">
      <dgm:prSet phldrT="[Text]"/>
      <dgm:spPr/>
      <dgm:t>
        <a:bodyPr/>
        <a:lstStyle/>
        <a:p>
          <a:endParaRPr lang="en-US" dirty="0"/>
        </a:p>
      </dgm:t>
    </dgm:pt>
    <dgm:pt modelId="{8EC145E6-A9D2-42EA-A200-E3E4CFA72006}" type="parTrans" cxnId="{269A0F97-DF1B-4B69-BE36-418FB9D38145}">
      <dgm:prSet/>
      <dgm:spPr/>
      <dgm:t>
        <a:bodyPr/>
        <a:lstStyle/>
        <a:p>
          <a:endParaRPr lang="en-US"/>
        </a:p>
      </dgm:t>
    </dgm:pt>
    <dgm:pt modelId="{93A3DC1D-F8AE-4BE7-AAD2-BFD5070FA661}" type="sibTrans" cxnId="{269A0F97-DF1B-4B69-BE36-418FB9D38145}">
      <dgm:prSet/>
      <dgm:spPr/>
      <dgm:t>
        <a:bodyPr/>
        <a:lstStyle/>
        <a:p>
          <a:endParaRPr lang="en-US"/>
        </a:p>
      </dgm:t>
    </dgm:pt>
    <dgm:pt modelId="{1AD70591-1992-46B1-B2B4-FA44673CED47}">
      <dgm:prSet phldrT="[Text]"/>
      <dgm:spPr/>
      <dgm:t>
        <a:bodyPr/>
        <a:lstStyle/>
        <a:p>
          <a:endParaRPr lang="en-US" dirty="0"/>
        </a:p>
      </dgm:t>
    </dgm:pt>
    <dgm:pt modelId="{EFBCCA02-5B7E-47E7-A0AE-0CC4C12FA70F}" type="parTrans" cxnId="{603DFD07-FCD8-488E-B65B-5B1A710C7BFC}">
      <dgm:prSet/>
      <dgm:spPr/>
      <dgm:t>
        <a:bodyPr/>
        <a:lstStyle/>
        <a:p>
          <a:endParaRPr lang="en-US"/>
        </a:p>
      </dgm:t>
    </dgm:pt>
    <dgm:pt modelId="{F1EFAA5C-6F1E-4683-8F12-1183A500AFAB}" type="sibTrans" cxnId="{603DFD07-FCD8-488E-B65B-5B1A710C7BFC}">
      <dgm:prSet/>
      <dgm:spPr/>
      <dgm:t>
        <a:bodyPr/>
        <a:lstStyle/>
        <a:p>
          <a:endParaRPr lang="en-US"/>
        </a:p>
      </dgm:t>
    </dgm:pt>
    <dgm:pt modelId="{0C4067F2-68A5-411B-A64F-AD0406E5A46F}">
      <dgm:prSet phldrT="[Text]"/>
      <dgm:spPr/>
      <dgm:t>
        <a:bodyPr/>
        <a:lstStyle/>
        <a:p>
          <a:endParaRPr lang="en-US" dirty="0"/>
        </a:p>
      </dgm:t>
    </dgm:pt>
    <dgm:pt modelId="{B66AF59B-6DCD-43A0-B680-B1CE097F72D1}" type="parTrans" cxnId="{46CE3BCF-24EA-4DF7-8FE3-69379CED6AC3}">
      <dgm:prSet/>
      <dgm:spPr/>
      <dgm:t>
        <a:bodyPr/>
        <a:lstStyle/>
        <a:p>
          <a:endParaRPr lang="en-US"/>
        </a:p>
      </dgm:t>
    </dgm:pt>
    <dgm:pt modelId="{A254D3FC-B419-44C6-BA52-D110FDEA5326}" type="sibTrans" cxnId="{46CE3BCF-24EA-4DF7-8FE3-69379CED6AC3}">
      <dgm:prSet/>
      <dgm:spPr/>
      <dgm:t>
        <a:bodyPr/>
        <a:lstStyle/>
        <a:p>
          <a:endParaRPr lang="en-US"/>
        </a:p>
      </dgm:t>
    </dgm:pt>
    <dgm:pt modelId="{D2C0CE73-D49A-4422-AFAF-539431ABECAB}" type="pres">
      <dgm:prSet presAssocID="{350F27B9-ACF4-4B3C-9B49-99B32AB416E4}" presName="Name0" presStyleCnt="0">
        <dgm:presLayoutVars>
          <dgm:dir/>
          <dgm:resizeHandles val="exact"/>
        </dgm:presLayoutVars>
      </dgm:prSet>
      <dgm:spPr/>
      <dgm:t>
        <a:bodyPr/>
        <a:lstStyle/>
        <a:p>
          <a:endParaRPr lang="en-US"/>
        </a:p>
      </dgm:t>
    </dgm:pt>
    <dgm:pt modelId="{F3EEA167-524B-429D-822B-FF74A12ECB33}" type="pres">
      <dgm:prSet presAssocID="{BFE9672D-2C7C-4964-BDFD-9E781AFDD216}" presName="composite" presStyleCnt="0"/>
      <dgm:spPr/>
    </dgm:pt>
    <dgm:pt modelId="{3250B085-DB4E-40FE-A302-E6E33F6E9484}" type="pres">
      <dgm:prSet presAssocID="{BFE9672D-2C7C-4964-BDFD-9E781AFDD216}" presName="imagSh" presStyleLbl="bgImgPlace1" presStyleIdx="0" presStyleCnt="6"/>
      <dgm:spPr>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dgm:spPr>
    </dgm:pt>
    <dgm:pt modelId="{2B934EF4-3BAB-4029-801D-A309A9F67BE2}" type="pres">
      <dgm:prSet presAssocID="{BFE9672D-2C7C-4964-BDFD-9E781AFDD216}" presName="txNode" presStyleLbl="node1" presStyleIdx="0" presStyleCnt="6">
        <dgm:presLayoutVars>
          <dgm:bulletEnabled val="1"/>
        </dgm:presLayoutVars>
      </dgm:prSet>
      <dgm:spPr/>
      <dgm:t>
        <a:bodyPr/>
        <a:lstStyle/>
        <a:p>
          <a:endParaRPr lang="en-US"/>
        </a:p>
      </dgm:t>
    </dgm:pt>
    <dgm:pt modelId="{FEF257E6-D308-44B0-A2EA-13B7E1337C07}" type="pres">
      <dgm:prSet presAssocID="{965848AB-4A07-4D99-9F70-505236BE22B1}" presName="sibTrans" presStyleLbl="sibTrans2D1" presStyleIdx="0" presStyleCnt="5"/>
      <dgm:spPr/>
      <dgm:t>
        <a:bodyPr/>
        <a:lstStyle/>
        <a:p>
          <a:endParaRPr lang="en-US"/>
        </a:p>
      </dgm:t>
    </dgm:pt>
    <dgm:pt modelId="{DA81E383-F2A8-4537-A218-891AACE246A8}" type="pres">
      <dgm:prSet presAssocID="{965848AB-4A07-4D99-9F70-505236BE22B1}" presName="connTx" presStyleLbl="sibTrans2D1" presStyleIdx="0" presStyleCnt="5"/>
      <dgm:spPr/>
      <dgm:t>
        <a:bodyPr/>
        <a:lstStyle/>
        <a:p>
          <a:endParaRPr lang="en-US"/>
        </a:p>
      </dgm:t>
    </dgm:pt>
    <dgm:pt modelId="{C02E5D4C-4D1E-4ECF-B03F-C9351DEAD036}" type="pres">
      <dgm:prSet presAssocID="{29BB8696-B0EB-4E73-9390-B167DBF47A26}" presName="composite" presStyleCnt="0"/>
      <dgm:spPr/>
    </dgm:pt>
    <dgm:pt modelId="{28A5C803-5A64-4759-ADBB-5C66B16EC34D}" type="pres">
      <dgm:prSet presAssocID="{29BB8696-B0EB-4E73-9390-B167DBF47A26}" presName="imagSh" presStyleLbl="bgImgPlace1" presStyleIdx="1" presStyleCnt="6"/>
      <dgm:spPr/>
    </dgm:pt>
    <dgm:pt modelId="{02C7D7D4-49FA-40CE-B82C-3BF79E185105}" type="pres">
      <dgm:prSet presAssocID="{29BB8696-B0EB-4E73-9390-B167DBF47A26}" presName="txNode" presStyleLbl="node1" presStyleIdx="1" presStyleCnt="6">
        <dgm:presLayoutVars>
          <dgm:bulletEnabled val="1"/>
        </dgm:presLayoutVars>
      </dgm:prSet>
      <dgm:spPr/>
      <dgm:t>
        <a:bodyPr/>
        <a:lstStyle/>
        <a:p>
          <a:endParaRPr lang="en-US"/>
        </a:p>
      </dgm:t>
    </dgm:pt>
    <dgm:pt modelId="{431B8A41-464B-4956-B5A8-C3200C925EF4}" type="pres">
      <dgm:prSet presAssocID="{D2F8572B-B628-49C7-BB1B-E3CE6AC241F1}" presName="sibTrans" presStyleLbl="sibTrans2D1" presStyleIdx="1" presStyleCnt="5"/>
      <dgm:spPr/>
      <dgm:t>
        <a:bodyPr/>
        <a:lstStyle/>
        <a:p>
          <a:endParaRPr lang="en-US"/>
        </a:p>
      </dgm:t>
    </dgm:pt>
    <dgm:pt modelId="{70A23806-5A81-4EFD-A51E-49379CC61321}" type="pres">
      <dgm:prSet presAssocID="{D2F8572B-B628-49C7-BB1B-E3CE6AC241F1}" presName="connTx" presStyleLbl="sibTrans2D1" presStyleIdx="1" presStyleCnt="5"/>
      <dgm:spPr/>
      <dgm:t>
        <a:bodyPr/>
        <a:lstStyle/>
        <a:p>
          <a:endParaRPr lang="en-US"/>
        </a:p>
      </dgm:t>
    </dgm:pt>
    <dgm:pt modelId="{1980C63F-D125-415C-B70A-D7C78044F09C}" type="pres">
      <dgm:prSet presAssocID="{F60FA484-70D7-4D50-B004-B0D1F8EC3CA5}" presName="composite" presStyleCnt="0"/>
      <dgm:spPr/>
    </dgm:pt>
    <dgm:pt modelId="{A040BB62-1E7E-4217-B380-2B7B884ECED0}" type="pres">
      <dgm:prSet presAssocID="{F60FA484-70D7-4D50-B004-B0D1F8EC3CA5}" presName="imagSh" presStyleLbl="bgImgPlace1" presStyleIdx="2" presStyleCnt="6"/>
      <dgm:spPr/>
    </dgm:pt>
    <dgm:pt modelId="{01A1412D-DD75-4B3A-BB93-655FBF13ECBD}" type="pres">
      <dgm:prSet presAssocID="{F60FA484-70D7-4D50-B004-B0D1F8EC3CA5}" presName="txNode" presStyleLbl="node1" presStyleIdx="2" presStyleCnt="6">
        <dgm:presLayoutVars>
          <dgm:bulletEnabled val="1"/>
        </dgm:presLayoutVars>
      </dgm:prSet>
      <dgm:spPr/>
      <dgm:t>
        <a:bodyPr/>
        <a:lstStyle/>
        <a:p>
          <a:endParaRPr lang="en-US"/>
        </a:p>
      </dgm:t>
    </dgm:pt>
    <dgm:pt modelId="{65FC756E-6DA0-4C41-93E2-B6A8FDF158B8}" type="pres">
      <dgm:prSet presAssocID="{93A3DC1D-F8AE-4BE7-AAD2-BFD5070FA661}" presName="sibTrans" presStyleLbl="sibTrans2D1" presStyleIdx="2" presStyleCnt="5"/>
      <dgm:spPr/>
      <dgm:t>
        <a:bodyPr/>
        <a:lstStyle/>
        <a:p>
          <a:endParaRPr lang="en-US"/>
        </a:p>
      </dgm:t>
    </dgm:pt>
    <dgm:pt modelId="{B4A69D47-B0F9-46F2-8BA2-C435FC24E2BA}" type="pres">
      <dgm:prSet presAssocID="{93A3DC1D-F8AE-4BE7-AAD2-BFD5070FA661}" presName="connTx" presStyleLbl="sibTrans2D1" presStyleIdx="2" presStyleCnt="5"/>
      <dgm:spPr/>
      <dgm:t>
        <a:bodyPr/>
        <a:lstStyle/>
        <a:p>
          <a:endParaRPr lang="en-US"/>
        </a:p>
      </dgm:t>
    </dgm:pt>
    <dgm:pt modelId="{A06DD152-8EA7-4401-9C7B-AFC9BC3F0C6A}" type="pres">
      <dgm:prSet presAssocID="{1AD70591-1992-46B1-B2B4-FA44673CED47}" presName="composite" presStyleCnt="0"/>
      <dgm:spPr/>
    </dgm:pt>
    <dgm:pt modelId="{9F9A01EA-1AD5-4A02-964C-6434B9A2EE01}" type="pres">
      <dgm:prSet presAssocID="{1AD70591-1992-46B1-B2B4-FA44673CED47}" presName="imagSh" presStyleLbl="bgImgPlace1" presStyleIdx="3" presStyleCnt="6"/>
      <dgm:spPr/>
    </dgm:pt>
    <dgm:pt modelId="{20DF5F2B-4E03-423D-9931-D4D07EB82D31}" type="pres">
      <dgm:prSet presAssocID="{1AD70591-1992-46B1-B2B4-FA44673CED47}" presName="txNode" presStyleLbl="node1" presStyleIdx="3" presStyleCnt="6">
        <dgm:presLayoutVars>
          <dgm:bulletEnabled val="1"/>
        </dgm:presLayoutVars>
      </dgm:prSet>
      <dgm:spPr/>
      <dgm:t>
        <a:bodyPr/>
        <a:lstStyle/>
        <a:p>
          <a:endParaRPr lang="en-US"/>
        </a:p>
      </dgm:t>
    </dgm:pt>
    <dgm:pt modelId="{D1CD2D9F-DE13-44C8-A496-7610FD05F5D5}" type="pres">
      <dgm:prSet presAssocID="{F1EFAA5C-6F1E-4683-8F12-1183A500AFAB}" presName="sibTrans" presStyleLbl="sibTrans2D1" presStyleIdx="3" presStyleCnt="5"/>
      <dgm:spPr/>
      <dgm:t>
        <a:bodyPr/>
        <a:lstStyle/>
        <a:p>
          <a:endParaRPr lang="en-US"/>
        </a:p>
      </dgm:t>
    </dgm:pt>
    <dgm:pt modelId="{B48D9D12-C475-4F2C-9CE2-EDE3379DF271}" type="pres">
      <dgm:prSet presAssocID="{F1EFAA5C-6F1E-4683-8F12-1183A500AFAB}" presName="connTx" presStyleLbl="sibTrans2D1" presStyleIdx="3" presStyleCnt="5"/>
      <dgm:spPr/>
      <dgm:t>
        <a:bodyPr/>
        <a:lstStyle/>
        <a:p>
          <a:endParaRPr lang="en-US"/>
        </a:p>
      </dgm:t>
    </dgm:pt>
    <dgm:pt modelId="{1D91A679-6DED-4D73-805A-1E42CA7F124B}" type="pres">
      <dgm:prSet presAssocID="{0C4067F2-68A5-411B-A64F-AD0406E5A46F}" presName="composite" presStyleCnt="0"/>
      <dgm:spPr/>
    </dgm:pt>
    <dgm:pt modelId="{9B49D131-ACBD-490F-B039-D00D6E3FFBAD}" type="pres">
      <dgm:prSet presAssocID="{0C4067F2-68A5-411B-A64F-AD0406E5A46F}" presName="imagSh" presStyleLbl="bgImgPlace1" presStyleIdx="4" presStyleCnt="6"/>
      <dgm:spPr/>
    </dgm:pt>
    <dgm:pt modelId="{E01D877F-2B5C-460E-9390-B5F634FFFB65}" type="pres">
      <dgm:prSet presAssocID="{0C4067F2-68A5-411B-A64F-AD0406E5A46F}" presName="txNode" presStyleLbl="node1" presStyleIdx="4" presStyleCnt="6">
        <dgm:presLayoutVars>
          <dgm:bulletEnabled val="1"/>
        </dgm:presLayoutVars>
      </dgm:prSet>
      <dgm:spPr/>
      <dgm:t>
        <a:bodyPr/>
        <a:lstStyle/>
        <a:p>
          <a:endParaRPr lang="en-US"/>
        </a:p>
      </dgm:t>
    </dgm:pt>
    <dgm:pt modelId="{EC588797-53CE-49E8-9F15-9957CE71818E}" type="pres">
      <dgm:prSet presAssocID="{A254D3FC-B419-44C6-BA52-D110FDEA5326}" presName="sibTrans" presStyleLbl="sibTrans2D1" presStyleIdx="4" presStyleCnt="5"/>
      <dgm:spPr/>
      <dgm:t>
        <a:bodyPr/>
        <a:lstStyle/>
        <a:p>
          <a:endParaRPr lang="en-US"/>
        </a:p>
      </dgm:t>
    </dgm:pt>
    <dgm:pt modelId="{BB481C2D-3053-4425-89DF-2BF61759ED4C}" type="pres">
      <dgm:prSet presAssocID="{A254D3FC-B419-44C6-BA52-D110FDEA5326}" presName="connTx" presStyleLbl="sibTrans2D1" presStyleIdx="4" presStyleCnt="5"/>
      <dgm:spPr/>
      <dgm:t>
        <a:bodyPr/>
        <a:lstStyle/>
        <a:p>
          <a:endParaRPr lang="en-US"/>
        </a:p>
      </dgm:t>
    </dgm:pt>
    <dgm:pt modelId="{CC993481-A798-45EE-92EC-1F0D90884A24}" type="pres">
      <dgm:prSet presAssocID="{12A74B75-5A56-441F-9791-0C09A1D9BEA6}" presName="composite" presStyleCnt="0"/>
      <dgm:spPr/>
    </dgm:pt>
    <dgm:pt modelId="{CFF6BD3F-F69C-4FEC-910F-3696AC120D2A}" type="pres">
      <dgm:prSet presAssocID="{12A74B75-5A56-441F-9791-0C09A1D9BEA6}" presName="imagSh" presStyleLbl="bgImgPlace1" presStyleIdx="5" presStyleCnt="6"/>
      <dgm:spPr/>
    </dgm:pt>
    <dgm:pt modelId="{081192D5-3F68-4A6A-8281-38242669E0FB}" type="pres">
      <dgm:prSet presAssocID="{12A74B75-5A56-441F-9791-0C09A1D9BEA6}" presName="txNode" presStyleLbl="node1" presStyleIdx="5" presStyleCnt="6">
        <dgm:presLayoutVars>
          <dgm:bulletEnabled val="1"/>
        </dgm:presLayoutVars>
      </dgm:prSet>
      <dgm:spPr/>
      <dgm:t>
        <a:bodyPr/>
        <a:lstStyle/>
        <a:p>
          <a:endParaRPr lang="en-US"/>
        </a:p>
      </dgm:t>
    </dgm:pt>
  </dgm:ptLst>
  <dgm:cxnLst>
    <dgm:cxn modelId="{83B2F231-C8EB-4042-BE0C-DA82563E8E8E}" type="presOf" srcId="{BFE9672D-2C7C-4964-BDFD-9E781AFDD216}" destId="{2B934EF4-3BAB-4029-801D-A309A9F67BE2}" srcOrd="0" destOrd="0" presId="urn:microsoft.com/office/officeart/2005/8/layout/hProcess10"/>
    <dgm:cxn modelId="{740E3DF0-2A40-481D-9BD9-D969A25D74AB}" type="presOf" srcId="{A254D3FC-B419-44C6-BA52-D110FDEA5326}" destId="{EC588797-53CE-49E8-9F15-9957CE71818E}" srcOrd="0" destOrd="0" presId="urn:microsoft.com/office/officeart/2005/8/layout/hProcess10"/>
    <dgm:cxn modelId="{DEF6C1ED-A954-47E9-8864-894F734D1C96}" srcId="{BFE9672D-2C7C-4964-BDFD-9E781AFDD216}" destId="{19A5DD60-0A42-4686-BB2E-D301E9C46EDC}" srcOrd="1" destOrd="0" parTransId="{1FB81236-F67C-4260-9F96-D884977426B1}" sibTransId="{4015BFBB-C3CD-472E-B56D-9FA7945097B2}"/>
    <dgm:cxn modelId="{9E374075-5D74-4651-A079-893F5C6D1B45}" type="presOf" srcId="{19A5DD60-0A42-4686-BB2E-D301E9C46EDC}" destId="{2B934EF4-3BAB-4029-801D-A309A9F67BE2}" srcOrd="0" destOrd="2" presId="urn:microsoft.com/office/officeart/2005/8/layout/hProcess10"/>
    <dgm:cxn modelId="{077A4344-1446-42DE-A831-B8489BF48D0E}" type="presOf" srcId="{965848AB-4A07-4D99-9F70-505236BE22B1}" destId="{FEF257E6-D308-44B0-A2EA-13B7E1337C07}" srcOrd="0" destOrd="0" presId="urn:microsoft.com/office/officeart/2005/8/layout/hProcess10"/>
    <dgm:cxn modelId="{455A84C4-F424-449F-A446-743209B118F4}" srcId="{BFE9672D-2C7C-4964-BDFD-9E781AFDD216}" destId="{55229085-A2D4-4CBE-AEBB-A2B90CED9A83}" srcOrd="0" destOrd="0" parTransId="{E65A2ECE-CB6E-4C62-B37F-AD85F6021823}" sibTransId="{5C791B66-E9BF-4F23-A015-C244BBBD2EDB}"/>
    <dgm:cxn modelId="{E3E015E7-141F-45A7-8952-49D0257FC681}" type="presOf" srcId="{29BB8696-B0EB-4E73-9390-B167DBF47A26}" destId="{02C7D7D4-49FA-40CE-B82C-3BF79E185105}" srcOrd="0" destOrd="0" presId="urn:microsoft.com/office/officeart/2005/8/layout/hProcess10"/>
    <dgm:cxn modelId="{E078529E-3DC5-4791-9772-BA9E8E09FDFB}" type="presOf" srcId="{350F27B9-ACF4-4B3C-9B49-99B32AB416E4}" destId="{D2C0CE73-D49A-4422-AFAF-539431ABECAB}" srcOrd="0" destOrd="0" presId="urn:microsoft.com/office/officeart/2005/8/layout/hProcess10"/>
    <dgm:cxn modelId="{9356CB3A-B01B-4433-A852-A441B4AE9473}" type="presOf" srcId="{55229085-A2D4-4CBE-AEBB-A2B90CED9A83}" destId="{2B934EF4-3BAB-4029-801D-A309A9F67BE2}" srcOrd="0" destOrd="1" presId="urn:microsoft.com/office/officeart/2005/8/layout/hProcess10"/>
    <dgm:cxn modelId="{81776919-2149-4E36-8746-17BB3034C08A}" type="presOf" srcId="{12A74B75-5A56-441F-9791-0C09A1D9BEA6}" destId="{081192D5-3F68-4A6A-8281-38242669E0FB}" srcOrd="0" destOrd="0" presId="urn:microsoft.com/office/officeart/2005/8/layout/hProcess10"/>
    <dgm:cxn modelId="{269A0F97-DF1B-4B69-BE36-418FB9D38145}" srcId="{350F27B9-ACF4-4B3C-9B49-99B32AB416E4}" destId="{F60FA484-70D7-4D50-B004-B0D1F8EC3CA5}" srcOrd="2" destOrd="0" parTransId="{8EC145E6-A9D2-42EA-A200-E3E4CFA72006}" sibTransId="{93A3DC1D-F8AE-4BE7-AAD2-BFD5070FA661}"/>
    <dgm:cxn modelId="{F15C0531-3D11-41AA-B59B-3D8D02DF6439}" srcId="{350F27B9-ACF4-4B3C-9B49-99B32AB416E4}" destId="{BFE9672D-2C7C-4964-BDFD-9E781AFDD216}" srcOrd="0" destOrd="0" parTransId="{218A5171-0E15-4E23-8090-A10FC5163AA0}" sibTransId="{965848AB-4A07-4D99-9F70-505236BE22B1}"/>
    <dgm:cxn modelId="{DF946E67-D261-426E-8285-8B0E3C8B98DA}" type="presOf" srcId="{A254D3FC-B419-44C6-BA52-D110FDEA5326}" destId="{BB481C2D-3053-4425-89DF-2BF61759ED4C}" srcOrd="1" destOrd="0" presId="urn:microsoft.com/office/officeart/2005/8/layout/hProcess10"/>
    <dgm:cxn modelId="{52D10C0C-BB8A-43CA-8ADB-A3C81698A3B3}" type="presOf" srcId="{D2F8572B-B628-49C7-BB1B-E3CE6AC241F1}" destId="{70A23806-5A81-4EFD-A51E-49379CC61321}" srcOrd="1" destOrd="0" presId="urn:microsoft.com/office/officeart/2005/8/layout/hProcess10"/>
    <dgm:cxn modelId="{835B228D-D4BF-4E85-9449-C3A11A081EAB}" type="presOf" srcId="{1AD70591-1992-46B1-B2B4-FA44673CED47}" destId="{20DF5F2B-4E03-423D-9931-D4D07EB82D31}" srcOrd="0" destOrd="0" presId="urn:microsoft.com/office/officeart/2005/8/layout/hProcess10"/>
    <dgm:cxn modelId="{448347A0-D3AA-446C-A8E7-82A2EF0935B0}" type="presOf" srcId="{93A3DC1D-F8AE-4BE7-AAD2-BFD5070FA661}" destId="{65FC756E-6DA0-4C41-93E2-B6A8FDF158B8}" srcOrd="0" destOrd="0" presId="urn:microsoft.com/office/officeart/2005/8/layout/hProcess10"/>
    <dgm:cxn modelId="{603DFD07-FCD8-488E-B65B-5B1A710C7BFC}" srcId="{350F27B9-ACF4-4B3C-9B49-99B32AB416E4}" destId="{1AD70591-1992-46B1-B2B4-FA44673CED47}" srcOrd="3" destOrd="0" parTransId="{EFBCCA02-5B7E-47E7-A0AE-0CC4C12FA70F}" sibTransId="{F1EFAA5C-6F1E-4683-8F12-1183A500AFAB}"/>
    <dgm:cxn modelId="{47C6F52D-17D7-448E-9C6E-AD7C8EFDDE6B}" type="presOf" srcId="{F1EFAA5C-6F1E-4683-8F12-1183A500AFAB}" destId="{D1CD2D9F-DE13-44C8-A496-7610FD05F5D5}" srcOrd="0" destOrd="0" presId="urn:microsoft.com/office/officeart/2005/8/layout/hProcess10"/>
    <dgm:cxn modelId="{5DB2EBB5-5939-4A07-8C7C-203FFC885C17}" type="presOf" srcId="{D2F8572B-B628-49C7-BB1B-E3CE6AC241F1}" destId="{431B8A41-464B-4956-B5A8-C3200C925EF4}" srcOrd="0" destOrd="0" presId="urn:microsoft.com/office/officeart/2005/8/layout/hProcess10"/>
    <dgm:cxn modelId="{78E963C4-5648-4575-8CE8-D7C01DAB9EDC}" type="presOf" srcId="{0C4067F2-68A5-411B-A64F-AD0406E5A46F}" destId="{E01D877F-2B5C-460E-9390-B5F634FFFB65}" srcOrd="0" destOrd="0" presId="urn:microsoft.com/office/officeart/2005/8/layout/hProcess10"/>
    <dgm:cxn modelId="{46CE3BCF-24EA-4DF7-8FE3-69379CED6AC3}" srcId="{350F27B9-ACF4-4B3C-9B49-99B32AB416E4}" destId="{0C4067F2-68A5-411B-A64F-AD0406E5A46F}" srcOrd="4" destOrd="0" parTransId="{B66AF59B-6DCD-43A0-B680-B1CE097F72D1}" sibTransId="{A254D3FC-B419-44C6-BA52-D110FDEA5326}"/>
    <dgm:cxn modelId="{0E5418CF-B874-4F78-9A1A-E287E4322A77}" srcId="{350F27B9-ACF4-4B3C-9B49-99B32AB416E4}" destId="{29BB8696-B0EB-4E73-9390-B167DBF47A26}" srcOrd="1" destOrd="0" parTransId="{DDAA459B-C3F6-4C64-8FD6-D4CA07BF6A3D}" sibTransId="{D2F8572B-B628-49C7-BB1B-E3CE6AC241F1}"/>
    <dgm:cxn modelId="{A03ECB4F-F8A2-45AF-918C-E8F6973A37E7}" srcId="{350F27B9-ACF4-4B3C-9B49-99B32AB416E4}" destId="{12A74B75-5A56-441F-9791-0C09A1D9BEA6}" srcOrd="5" destOrd="0" parTransId="{C9442AA8-773F-4879-8449-BBC2294C5664}" sibTransId="{5371449C-E61D-4442-B539-4C2901877F7D}"/>
    <dgm:cxn modelId="{1FEDFF03-DA03-4A0E-8765-63116863F0A2}" type="presOf" srcId="{F60FA484-70D7-4D50-B004-B0D1F8EC3CA5}" destId="{01A1412D-DD75-4B3A-BB93-655FBF13ECBD}" srcOrd="0" destOrd="0" presId="urn:microsoft.com/office/officeart/2005/8/layout/hProcess10"/>
    <dgm:cxn modelId="{A3288550-8691-42AA-A3A1-5369E15E813D}" type="presOf" srcId="{93A3DC1D-F8AE-4BE7-AAD2-BFD5070FA661}" destId="{B4A69D47-B0F9-46F2-8BA2-C435FC24E2BA}" srcOrd="1" destOrd="0" presId="urn:microsoft.com/office/officeart/2005/8/layout/hProcess10"/>
    <dgm:cxn modelId="{AD65B529-135E-4686-943F-5A0AA5061C33}" type="presOf" srcId="{965848AB-4A07-4D99-9F70-505236BE22B1}" destId="{DA81E383-F2A8-4537-A218-891AACE246A8}" srcOrd="1" destOrd="0" presId="urn:microsoft.com/office/officeart/2005/8/layout/hProcess10"/>
    <dgm:cxn modelId="{56B715E5-EF43-42E5-80A1-324859F25161}" type="presOf" srcId="{F1EFAA5C-6F1E-4683-8F12-1183A500AFAB}" destId="{B48D9D12-C475-4F2C-9CE2-EDE3379DF271}" srcOrd="1" destOrd="0" presId="urn:microsoft.com/office/officeart/2005/8/layout/hProcess10"/>
    <dgm:cxn modelId="{EDB2FAA2-16DC-4823-B4FB-808C9B4E1BD0}" type="presParOf" srcId="{D2C0CE73-D49A-4422-AFAF-539431ABECAB}" destId="{F3EEA167-524B-429D-822B-FF74A12ECB33}" srcOrd="0" destOrd="0" presId="urn:microsoft.com/office/officeart/2005/8/layout/hProcess10"/>
    <dgm:cxn modelId="{DFD1E5F4-D062-4A6E-B06C-D38A9B46B173}" type="presParOf" srcId="{F3EEA167-524B-429D-822B-FF74A12ECB33}" destId="{3250B085-DB4E-40FE-A302-E6E33F6E9484}" srcOrd="0" destOrd="0" presId="urn:microsoft.com/office/officeart/2005/8/layout/hProcess10"/>
    <dgm:cxn modelId="{69000C85-86F1-4C16-A2B0-7994C21D8FBD}" type="presParOf" srcId="{F3EEA167-524B-429D-822B-FF74A12ECB33}" destId="{2B934EF4-3BAB-4029-801D-A309A9F67BE2}" srcOrd="1" destOrd="0" presId="urn:microsoft.com/office/officeart/2005/8/layout/hProcess10"/>
    <dgm:cxn modelId="{A749687D-44D9-42A1-832D-7B46222FE667}" type="presParOf" srcId="{D2C0CE73-D49A-4422-AFAF-539431ABECAB}" destId="{FEF257E6-D308-44B0-A2EA-13B7E1337C07}" srcOrd="1" destOrd="0" presId="urn:microsoft.com/office/officeart/2005/8/layout/hProcess10"/>
    <dgm:cxn modelId="{6EA4E5CA-B853-4B34-9E3B-E88C1473AFA4}" type="presParOf" srcId="{FEF257E6-D308-44B0-A2EA-13B7E1337C07}" destId="{DA81E383-F2A8-4537-A218-891AACE246A8}" srcOrd="0" destOrd="0" presId="urn:microsoft.com/office/officeart/2005/8/layout/hProcess10"/>
    <dgm:cxn modelId="{96203A1D-243A-42D9-BB59-F8F7EED6299A}" type="presParOf" srcId="{D2C0CE73-D49A-4422-AFAF-539431ABECAB}" destId="{C02E5D4C-4D1E-4ECF-B03F-C9351DEAD036}" srcOrd="2" destOrd="0" presId="urn:microsoft.com/office/officeart/2005/8/layout/hProcess10"/>
    <dgm:cxn modelId="{0FF808C0-16A6-4672-9837-5BEC22F41667}" type="presParOf" srcId="{C02E5D4C-4D1E-4ECF-B03F-C9351DEAD036}" destId="{28A5C803-5A64-4759-ADBB-5C66B16EC34D}" srcOrd="0" destOrd="0" presId="urn:microsoft.com/office/officeart/2005/8/layout/hProcess10"/>
    <dgm:cxn modelId="{08E4DF90-4C80-4907-95AE-AE7C4524E453}" type="presParOf" srcId="{C02E5D4C-4D1E-4ECF-B03F-C9351DEAD036}" destId="{02C7D7D4-49FA-40CE-B82C-3BF79E185105}" srcOrd="1" destOrd="0" presId="urn:microsoft.com/office/officeart/2005/8/layout/hProcess10"/>
    <dgm:cxn modelId="{C7F420C9-CCA8-44FE-8622-D586B61BD69C}" type="presParOf" srcId="{D2C0CE73-D49A-4422-AFAF-539431ABECAB}" destId="{431B8A41-464B-4956-B5A8-C3200C925EF4}" srcOrd="3" destOrd="0" presId="urn:microsoft.com/office/officeart/2005/8/layout/hProcess10"/>
    <dgm:cxn modelId="{B372D362-4EBA-48B6-8A22-0B4AE955DE3E}" type="presParOf" srcId="{431B8A41-464B-4956-B5A8-C3200C925EF4}" destId="{70A23806-5A81-4EFD-A51E-49379CC61321}" srcOrd="0" destOrd="0" presId="urn:microsoft.com/office/officeart/2005/8/layout/hProcess10"/>
    <dgm:cxn modelId="{EEB03327-AEC6-450F-ACFB-149FB54C131E}" type="presParOf" srcId="{D2C0CE73-D49A-4422-AFAF-539431ABECAB}" destId="{1980C63F-D125-415C-B70A-D7C78044F09C}" srcOrd="4" destOrd="0" presId="urn:microsoft.com/office/officeart/2005/8/layout/hProcess10"/>
    <dgm:cxn modelId="{6470C913-65DF-46BF-8BE2-B8DC0CC06190}" type="presParOf" srcId="{1980C63F-D125-415C-B70A-D7C78044F09C}" destId="{A040BB62-1E7E-4217-B380-2B7B884ECED0}" srcOrd="0" destOrd="0" presId="urn:microsoft.com/office/officeart/2005/8/layout/hProcess10"/>
    <dgm:cxn modelId="{D93E31B8-3DEB-4CF4-98BC-98126D9873D2}" type="presParOf" srcId="{1980C63F-D125-415C-B70A-D7C78044F09C}" destId="{01A1412D-DD75-4B3A-BB93-655FBF13ECBD}" srcOrd="1" destOrd="0" presId="urn:microsoft.com/office/officeart/2005/8/layout/hProcess10"/>
    <dgm:cxn modelId="{02433505-EEB6-4D45-9600-DB1CCF6CF48D}" type="presParOf" srcId="{D2C0CE73-D49A-4422-AFAF-539431ABECAB}" destId="{65FC756E-6DA0-4C41-93E2-B6A8FDF158B8}" srcOrd="5" destOrd="0" presId="urn:microsoft.com/office/officeart/2005/8/layout/hProcess10"/>
    <dgm:cxn modelId="{73E798DE-7355-46D3-9593-52A7C9A9A44F}" type="presParOf" srcId="{65FC756E-6DA0-4C41-93E2-B6A8FDF158B8}" destId="{B4A69D47-B0F9-46F2-8BA2-C435FC24E2BA}" srcOrd="0" destOrd="0" presId="urn:microsoft.com/office/officeart/2005/8/layout/hProcess10"/>
    <dgm:cxn modelId="{1860CD3C-CD4F-414F-A303-A20F31769EA3}" type="presParOf" srcId="{D2C0CE73-D49A-4422-AFAF-539431ABECAB}" destId="{A06DD152-8EA7-4401-9C7B-AFC9BC3F0C6A}" srcOrd="6" destOrd="0" presId="urn:microsoft.com/office/officeart/2005/8/layout/hProcess10"/>
    <dgm:cxn modelId="{D2A85FA3-5E49-45BA-8C39-E122D4FC4364}" type="presParOf" srcId="{A06DD152-8EA7-4401-9C7B-AFC9BC3F0C6A}" destId="{9F9A01EA-1AD5-4A02-964C-6434B9A2EE01}" srcOrd="0" destOrd="0" presId="urn:microsoft.com/office/officeart/2005/8/layout/hProcess10"/>
    <dgm:cxn modelId="{CB21972B-934B-4048-9CD8-46337A5ABC89}" type="presParOf" srcId="{A06DD152-8EA7-4401-9C7B-AFC9BC3F0C6A}" destId="{20DF5F2B-4E03-423D-9931-D4D07EB82D31}" srcOrd="1" destOrd="0" presId="urn:microsoft.com/office/officeart/2005/8/layout/hProcess10"/>
    <dgm:cxn modelId="{5E384071-0F4F-49C8-8B2E-C0F02B99943E}" type="presParOf" srcId="{D2C0CE73-D49A-4422-AFAF-539431ABECAB}" destId="{D1CD2D9F-DE13-44C8-A496-7610FD05F5D5}" srcOrd="7" destOrd="0" presId="urn:microsoft.com/office/officeart/2005/8/layout/hProcess10"/>
    <dgm:cxn modelId="{A24507B7-5D84-4DBF-9D2D-208EF165577B}" type="presParOf" srcId="{D1CD2D9F-DE13-44C8-A496-7610FD05F5D5}" destId="{B48D9D12-C475-4F2C-9CE2-EDE3379DF271}" srcOrd="0" destOrd="0" presId="urn:microsoft.com/office/officeart/2005/8/layout/hProcess10"/>
    <dgm:cxn modelId="{FC88A668-26B8-4942-BEFC-4DAE7517DA76}" type="presParOf" srcId="{D2C0CE73-D49A-4422-AFAF-539431ABECAB}" destId="{1D91A679-6DED-4D73-805A-1E42CA7F124B}" srcOrd="8" destOrd="0" presId="urn:microsoft.com/office/officeart/2005/8/layout/hProcess10"/>
    <dgm:cxn modelId="{0A80A29C-D710-4577-B226-9C9178549FEC}" type="presParOf" srcId="{1D91A679-6DED-4D73-805A-1E42CA7F124B}" destId="{9B49D131-ACBD-490F-B039-D00D6E3FFBAD}" srcOrd="0" destOrd="0" presId="urn:microsoft.com/office/officeart/2005/8/layout/hProcess10"/>
    <dgm:cxn modelId="{29330379-D3DB-496B-8C35-D0CCD40AEA0B}" type="presParOf" srcId="{1D91A679-6DED-4D73-805A-1E42CA7F124B}" destId="{E01D877F-2B5C-460E-9390-B5F634FFFB65}" srcOrd="1" destOrd="0" presId="urn:microsoft.com/office/officeart/2005/8/layout/hProcess10"/>
    <dgm:cxn modelId="{B412B356-E88C-4CAF-B754-21F9E9010BE8}" type="presParOf" srcId="{D2C0CE73-D49A-4422-AFAF-539431ABECAB}" destId="{EC588797-53CE-49E8-9F15-9957CE71818E}" srcOrd="9" destOrd="0" presId="urn:microsoft.com/office/officeart/2005/8/layout/hProcess10"/>
    <dgm:cxn modelId="{4C3FA6F4-7E1E-4AE1-A2E3-63F0FCBDE10D}" type="presParOf" srcId="{EC588797-53CE-49E8-9F15-9957CE71818E}" destId="{BB481C2D-3053-4425-89DF-2BF61759ED4C}" srcOrd="0" destOrd="0" presId="urn:microsoft.com/office/officeart/2005/8/layout/hProcess10"/>
    <dgm:cxn modelId="{81141A96-DE2E-4DCC-A353-0DF70F1AECA8}" type="presParOf" srcId="{D2C0CE73-D49A-4422-AFAF-539431ABECAB}" destId="{CC993481-A798-45EE-92EC-1F0D90884A24}" srcOrd="10" destOrd="0" presId="urn:microsoft.com/office/officeart/2005/8/layout/hProcess10"/>
    <dgm:cxn modelId="{DE220729-631D-4DC8-AC1B-3F00B74583A9}" type="presParOf" srcId="{CC993481-A798-45EE-92EC-1F0D90884A24}" destId="{CFF6BD3F-F69C-4FEC-910F-3696AC120D2A}" srcOrd="0" destOrd="0" presId="urn:microsoft.com/office/officeart/2005/8/layout/hProcess10"/>
    <dgm:cxn modelId="{AAC61704-76B5-4CA5-9C0B-18C63FB92CB4}" type="presParOf" srcId="{CC993481-A798-45EE-92EC-1F0D90884A24}" destId="{081192D5-3F68-4A6A-8281-38242669E0FB}"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50F27B9-ACF4-4B3C-9B49-99B32AB416E4}"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n-US"/>
        </a:p>
      </dgm:t>
    </dgm:pt>
    <dgm:pt modelId="{BFE9672D-2C7C-4964-BDFD-9E781AFDD216}">
      <dgm:prSet phldrT="[Text]"/>
      <dgm:spPr/>
      <dgm:t>
        <a:bodyPr/>
        <a:lstStyle/>
        <a:p>
          <a:r>
            <a:rPr lang="en-US" dirty="0"/>
            <a:t>College</a:t>
          </a:r>
        </a:p>
      </dgm:t>
    </dgm:pt>
    <dgm:pt modelId="{218A5171-0E15-4E23-8090-A10FC5163AA0}" type="parTrans" cxnId="{F15C0531-3D11-41AA-B59B-3D8D02DF6439}">
      <dgm:prSet/>
      <dgm:spPr/>
      <dgm:t>
        <a:bodyPr/>
        <a:lstStyle/>
        <a:p>
          <a:endParaRPr lang="en-US"/>
        </a:p>
      </dgm:t>
    </dgm:pt>
    <dgm:pt modelId="{965848AB-4A07-4D99-9F70-505236BE22B1}" type="sibTrans" cxnId="{F15C0531-3D11-41AA-B59B-3D8D02DF6439}">
      <dgm:prSet/>
      <dgm:spPr/>
      <dgm:t>
        <a:bodyPr/>
        <a:lstStyle/>
        <a:p>
          <a:endParaRPr lang="en-US"/>
        </a:p>
      </dgm:t>
    </dgm:pt>
    <dgm:pt modelId="{55229085-A2D4-4CBE-AEBB-A2B90CED9A83}">
      <dgm:prSet phldrT="[Text]"/>
      <dgm:spPr/>
      <dgm:t>
        <a:bodyPr/>
        <a:lstStyle/>
        <a:p>
          <a:r>
            <a:rPr lang="en-US" dirty="0"/>
            <a:t>Academic</a:t>
          </a:r>
        </a:p>
      </dgm:t>
    </dgm:pt>
    <dgm:pt modelId="{E65A2ECE-CB6E-4C62-B37F-AD85F6021823}" type="parTrans" cxnId="{455A84C4-F424-449F-A446-743209B118F4}">
      <dgm:prSet/>
      <dgm:spPr/>
      <dgm:t>
        <a:bodyPr/>
        <a:lstStyle/>
        <a:p>
          <a:endParaRPr lang="en-US"/>
        </a:p>
      </dgm:t>
    </dgm:pt>
    <dgm:pt modelId="{5C791B66-E9BF-4F23-A015-C244BBBD2EDB}" type="sibTrans" cxnId="{455A84C4-F424-449F-A446-743209B118F4}">
      <dgm:prSet/>
      <dgm:spPr/>
      <dgm:t>
        <a:bodyPr/>
        <a:lstStyle/>
        <a:p>
          <a:endParaRPr lang="en-US"/>
        </a:p>
      </dgm:t>
    </dgm:pt>
    <dgm:pt modelId="{19A5DD60-0A42-4686-BB2E-D301E9C46EDC}">
      <dgm:prSet phldrT="[Text]"/>
      <dgm:spPr/>
      <dgm:t>
        <a:bodyPr/>
        <a:lstStyle/>
        <a:p>
          <a:r>
            <a:rPr lang="en-US" dirty="0"/>
            <a:t>Financial</a:t>
          </a:r>
        </a:p>
      </dgm:t>
    </dgm:pt>
    <dgm:pt modelId="{1FB81236-F67C-4260-9F96-D884977426B1}" type="parTrans" cxnId="{DEF6C1ED-A954-47E9-8864-894F734D1C96}">
      <dgm:prSet/>
      <dgm:spPr/>
      <dgm:t>
        <a:bodyPr/>
        <a:lstStyle/>
        <a:p>
          <a:endParaRPr lang="en-US"/>
        </a:p>
      </dgm:t>
    </dgm:pt>
    <dgm:pt modelId="{4015BFBB-C3CD-472E-B56D-9FA7945097B2}" type="sibTrans" cxnId="{DEF6C1ED-A954-47E9-8864-894F734D1C96}">
      <dgm:prSet/>
      <dgm:spPr/>
      <dgm:t>
        <a:bodyPr/>
        <a:lstStyle/>
        <a:p>
          <a:endParaRPr lang="en-US"/>
        </a:p>
      </dgm:t>
    </dgm:pt>
    <dgm:pt modelId="{51E31773-EA92-4CC1-8306-C2EEE73C4400}">
      <dgm:prSet phldrT="[Text]"/>
      <dgm:spPr/>
      <dgm:t>
        <a:bodyPr/>
        <a:lstStyle/>
        <a:p>
          <a:r>
            <a:rPr lang="en-US" dirty="0"/>
            <a:t>Early Career</a:t>
          </a:r>
        </a:p>
      </dgm:t>
    </dgm:pt>
    <dgm:pt modelId="{9961A8F7-7CCA-4BBF-8414-A9020074B318}" type="parTrans" cxnId="{8B27029A-BDE7-4AFA-B998-0485793CC3B9}">
      <dgm:prSet/>
      <dgm:spPr/>
      <dgm:t>
        <a:bodyPr/>
        <a:lstStyle/>
        <a:p>
          <a:endParaRPr lang="en-US"/>
        </a:p>
      </dgm:t>
    </dgm:pt>
    <dgm:pt modelId="{3ECCC2BA-DF32-4430-8D6B-11237200F05B}" type="sibTrans" cxnId="{8B27029A-BDE7-4AFA-B998-0485793CC3B9}">
      <dgm:prSet/>
      <dgm:spPr/>
      <dgm:t>
        <a:bodyPr/>
        <a:lstStyle/>
        <a:p>
          <a:endParaRPr lang="en-US"/>
        </a:p>
      </dgm:t>
    </dgm:pt>
    <dgm:pt modelId="{6D7213B0-EA3E-4AD8-A8BC-140AE415D439}">
      <dgm:prSet phldrT="[Text]"/>
      <dgm:spPr/>
      <dgm:t>
        <a:bodyPr/>
        <a:lstStyle/>
        <a:p>
          <a:r>
            <a:rPr lang="en-US" dirty="0"/>
            <a:t>Savings Habit</a:t>
          </a:r>
        </a:p>
      </dgm:t>
    </dgm:pt>
    <dgm:pt modelId="{CFDB602D-2028-4DD9-8538-0029CA76EEBE}" type="parTrans" cxnId="{EA84E253-12DD-4C8B-B481-5826C03FF631}">
      <dgm:prSet/>
      <dgm:spPr/>
      <dgm:t>
        <a:bodyPr/>
        <a:lstStyle/>
        <a:p>
          <a:endParaRPr lang="en-US"/>
        </a:p>
      </dgm:t>
    </dgm:pt>
    <dgm:pt modelId="{8FC7A64C-BDC4-41E8-BF52-984A10BA5F91}" type="sibTrans" cxnId="{EA84E253-12DD-4C8B-B481-5826C03FF631}">
      <dgm:prSet/>
      <dgm:spPr/>
      <dgm:t>
        <a:bodyPr/>
        <a:lstStyle/>
        <a:p>
          <a:endParaRPr lang="en-US"/>
        </a:p>
      </dgm:t>
    </dgm:pt>
    <dgm:pt modelId="{7837D525-871E-4366-97BB-2F2D38E9F92C}">
      <dgm:prSet phldrT="[Text]"/>
      <dgm:spPr/>
      <dgm:t>
        <a:bodyPr/>
        <a:lstStyle/>
        <a:p>
          <a:r>
            <a:rPr lang="en-US" dirty="0"/>
            <a:t>Investment</a:t>
          </a:r>
        </a:p>
      </dgm:t>
    </dgm:pt>
    <dgm:pt modelId="{B444A991-B7D7-45D8-864E-5D37126BA6C7}" type="parTrans" cxnId="{903B7080-3352-4995-B494-A574C4B16610}">
      <dgm:prSet/>
      <dgm:spPr/>
      <dgm:t>
        <a:bodyPr/>
        <a:lstStyle/>
        <a:p>
          <a:endParaRPr lang="en-US"/>
        </a:p>
      </dgm:t>
    </dgm:pt>
    <dgm:pt modelId="{3A98B8EA-35B9-496E-9FB1-1EED6512848E}" type="sibTrans" cxnId="{903B7080-3352-4995-B494-A574C4B16610}">
      <dgm:prSet/>
      <dgm:spPr/>
      <dgm:t>
        <a:bodyPr/>
        <a:lstStyle/>
        <a:p>
          <a:endParaRPr lang="en-US"/>
        </a:p>
      </dgm:t>
    </dgm:pt>
    <dgm:pt modelId="{621C6E3A-5C53-4A4B-B886-55D6EEA1A09B}">
      <dgm:prSet phldrT="[Text]"/>
      <dgm:spPr/>
      <dgm:t>
        <a:bodyPr/>
        <a:lstStyle/>
        <a:p>
          <a:endParaRPr lang="en-US" dirty="0"/>
        </a:p>
      </dgm:t>
    </dgm:pt>
    <dgm:pt modelId="{9FA4BA36-1E62-4700-8BB7-1F4CFEEC2810}" type="parTrans" cxnId="{C6900832-AF5B-4FA3-A95D-D3DD23B5A622}">
      <dgm:prSet/>
      <dgm:spPr/>
      <dgm:t>
        <a:bodyPr/>
        <a:lstStyle/>
        <a:p>
          <a:endParaRPr lang="en-US"/>
        </a:p>
      </dgm:t>
    </dgm:pt>
    <dgm:pt modelId="{28323538-9ED6-4BAA-98F0-905B887215A9}" type="sibTrans" cxnId="{C6900832-AF5B-4FA3-A95D-D3DD23B5A622}">
      <dgm:prSet/>
      <dgm:spPr/>
      <dgm:t>
        <a:bodyPr/>
        <a:lstStyle/>
        <a:p>
          <a:endParaRPr lang="en-US"/>
        </a:p>
      </dgm:t>
    </dgm:pt>
    <dgm:pt modelId="{8F42677B-8A0B-4CB0-B6DF-8818C1EAC255}">
      <dgm:prSet phldrT="[Text]"/>
      <dgm:spPr/>
      <dgm:t>
        <a:bodyPr/>
        <a:lstStyle/>
        <a:p>
          <a:endParaRPr lang="en-US" dirty="0"/>
        </a:p>
      </dgm:t>
    </dgm:pt>
    <dgm:pt modelId="{0DB3F81C-293D-42EC-B581-85DF668CB600}" type="parTrans" cxnId="{5FB12E05-9B60-4891-AB89-6EDA0C029CEA}">
      <dgm:prSet/>
      <dgm:spPr/>
      <dgm:t>
        <a:bodyPr/>
        <a:lstStyle/>
        <a:p>
          <a:endParaRPr lang="en-US"/>
        </a:p>
      </dgm:t>
    </dgm:pt>
    <dgm:pt modelId="{AA86844B-4E2F-4A8B-B775-CA5C012846A8}" type="sibTrans" cxnId="{5FB12E05-9B60-4891-AB89-6EDA0C029CEA}">
      <dgm:prSet/>
      <dgm:spPr/>
      <dgm:t>
        <a:bodyPr/>
        <a:lstStyle/>
        <a:p>
          <a:endParaRPr lang="en-US"/>
        </a:p>
      </dgm:t>
    </dgm:pt>
    <dgm:pt modelId="{900F0BA9-E6B8-4059-A3C5-498CC6DE958E}">
      <dgm:prSet phldrT="[Text]"/>
      <dgm:spPr/>
      <dgm:t>
        <a:bodyPr/>
        <a:lstStyle/>
        <a:p>
          <a:endParaRPr lang="en-US" dirty="0"/>
        </a:p>
      </dgm:t>
    </dgm:pt>
    <dgm:pt modelId="{C37D93FC-30FD-4412-8D9B-2D839A8799B1}" type="parTrans" cxnId="{6E0B07E2-CAC4-4999-8C85-721087B4D1AF}">
      <dgm:prSet/>
      <dgm:spPr/>
      <dgm:t>
        <a:bodyPr/>
        <a:lstStyle/>
        <a:p>
          <a:endParaRPr lang="en-US"/>
        </a:p>
      </dgm:t>
    </dgm:pt>
    <dgm:pt modelId="{C8A4193D-7237-4978-AE4F-C7CB4C25FBCB}" type="sibTrans" cxnId="{6E0B07E2-CAC4-4999-8C85-721087B4D1AF}">
      <dgm:prSet/>
      <dgm:spPr/>
      <dgm:t>
        <a:bodyPr/>
        <a:lstStyle/>
        <a:p>
          <a:endParaRPr lang="en-US"/>
        </a:p>
      </dgm:t>
    </dgm:pt>
    <dgm:pt modelId="{06E1FA51-A126-4D7C-A380-D3E69C23A2B0}">
      <dgm:prSet phldrT="[Text]"/>
      <dgm:spPr/>
      <dgm:t>
        <a:bodyPr/>
        <a:lstStyle/>
        <a:p>
          <a:endParaRPr lang="en-US" dirty="0"/>
        </a:p>
      </dgm:t>
    </dgm:pt>
    <dgm:pt modelId="{D41EDF91-E0B4-4668-B95A-396ED813B295}" type="parTrans" cxnId="{A59A377D-BB72-49EA-AC2A-D02316109EC6}">
      <dgm:prSet/>
      <dgm:spPr/>
      <dgm:t>
        <a:bodyPr/>
        <a:lstStyle/>
        <a:p>
          <a:endParaRPr lang="en-US"/>
        </a:p>
      </dgm:t>
    </dgm:pt>
    <dgm:pt modelId="{3D427D6A-8EAF-4266-8AB0-8F87C62AD243}" type="sibTrans" cxnId="{A59A377D-BB72-49EA-AC2A-D02316109EC6}">
      <dgm:prSet/>
      <dgm:spPr/>
      <dgm:t>
        <a:bodyPr/>
        <a:lstStyle/>
        <a:p>
          <a:endParaRPr lang="en-US"/>
        </a:p>
      </dgm:t>
    </dgm:pt>
    <dgm:pt modelId="{D2C0CE73-D49A-4422-AFAF-539431ABECAB}" type="pres">
      <dgm:prSet presAssocID="{350F27B9-ACF4-4B3C-9B49-99B32AB416E4}" presName="Name0" presStyleCnt="0">
        <dgm:presLayoutVars>
          <dgm:dir/>
          <dgm:resizeHandles val="exact"/>
        </dgm:presLayoutVars>
      </dgm:prSet>
      <dgm:spPr/>
      <dgm:t>
        <a:bodyPr/>
        <a:lstStyle/>
        <a:p>
          <a:endParaRPr lang="en-US"/>
        </a:p>
      </dgm:t>
    </dgm:pt>
    <dgm:pt modelId="{F3EEA167-524B-429D-822B-FF74A12ECB33}" type="pres">
      <dgm:prSet presAssocID="{BFE9672D-2C7C-4964-BDFD-9E781AFDD216}" presName="composite" presStyleCnt="0"/>
      <dgm:spPr/>
    </dgm:pt>
    <dgm:pt modelId="{3250B085-DB4E-40FE-A302-E6E33F6E9484}" type="pres">
      <dgm:prSet presAssocID="{BFE9672D-2C7C-4964-BDFD-9E781AFDD216}" presName="imagSh" presStyleLbl="bgImgPlace1" presStyleIdx="0" presStyleCnt="6"/>
      <dgm:spPr>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dgm:spPr>
    </dgm:pt>
    <dgm:pt modelId="{2B934EF4-3BAB-4029-801D-A309A9F67BE2}" type="pres">
      <dgm:prSet presAssocID="{BFE9672D-2C7C-4964-BDFD-9E781AFDD216}" presName="txNode" presStyleLbl="node1" presStyleIdx="0" presStyleCnt="6">
        <dgm:presLayoutVars>
          <dgm:bulletEnabled val="1"/>
        </dgm:presLayoutVars>
      </dgm:prSet>
      <dgm:spPr/>
      <dgm:t>
        <a:bodyPr/>
        <a:lstStyle/>
        <a:p>
          <a:endParaRPr lang="en-US"/>
        </a:p>
      </dgm:t>
    </dgm:pt>
    <dgm:pt modelId="{78B35101-BD5C-4B68-9DD8-CCA1595BFF36}" type="pres">
      <dgm:prSet presAssocID="{965848AB-4A07-4D99-9F70-505236BE22B1}" presName="sibTrans" presStyleLbl="sibTrans2D1" presStyleIdx="0" presStyleCnt="5"/>
      <dgm:spPr/>
      <dgm:t>
        <a:bodyPr/>
        <a:lstStyle/>
        <a:p>
          <a:endParaRPr lang="en-US"/>
        </a:p>
      </dgm:t>
    </dgm:pt>
    <dgm:pt modelId="{DA0CAFF2-EDE2-4BC8-9B9E-5DFEFA373A64}" type="pres">
      <dgm:prSet presAssocID="{965848AB-4A07-4D99-9F70-505236BE22B1}" presName="connTx" presStyleLbl="sibTrans2D1" presStyleIdx="0" presStyleCnt="5"/>
      <dgm:spPr/>
      <dgm:t>
        <a:bodyPr/>
        <a:lstStyle/>
        <a:p>
          <a:endParaRPr lang="en-US"/>
        </a:p>
      </dgm:t>
    </dgm:pt>
    <dgm:pt modelId="{16C5A76F-38AD-47AA-9D55-FFF2FAC6420D}" type="pres">
      <dgm:prSet presAssocID="{51E31773-EA92-4CC1-8306-C2EEE73C4400}" presName="composite" presStyleCnt="0"/>
      <dgm:spPr/>
    </dgm:pt>
    <dgm:pt modelId="{3D4EA899-3A6A-4BA9-936F-8EABE52853C4}" type="pres">
      <dgm:prSet presAssocID="{51E31773-EA92-4CC1-8306-C2EEE73C4400}" presName="imagSh" presStyleLbl="bgImgPlace1" presStyleIdx="1" presStyleCnt="6"/>
      <dgm:spPr>
        <a:blipFill>
          <a:blip xmlns:r="http://schemas.openxmlformats.org/officeDocument/2006/relationships" r:embed="rId2">
            <a:extLst>
              <a:ext uri="{28A0092B-C50C-407E-A947-70E740481C1C}">
                <a14:useLocalDpi xmlns:a14="http://schemas.microsoft.com/office/drawing/2010/main" val="0"/>
              </a:ext>
            </a:extLst>
          </a:blip>
          <a:srcRect/>
          <a:stretch>
            <a:fillRect l="-39000" r="-39000"/>
          </a:stretch>
        </a:blipFill>
      </dgm:spPr>
    </dgm:pt>
    <dgm:pt modelId="{57FD574C-16A7-4520-89C3-DDA511109A84}" type="pres">
      <dgm:prSet presAssocID="{51E31773-EA92-4CC1-8306-C2EEE73C4400}" presName="txNode" presStyleLbl="node1" presStyleIdx="1" presStyleCnt="6">
        <dgm:presLayoutVars>
          <dgm:bulletEnabled val="1"/>
        </dgm:presLayoutVars>
      </dgm:prSet>
      <dgm:spPr/>
      <dgm:t>
        <a:bodyPr/>
        <a:lstStyle/>
        <a:p>
          <a:endParaRPr lang="en-US"/>
        </a:p>
      </dgm:t>
    </dgm:pt>
    <dgm:pt modelId="{96C881CA-C7FF-4870-AEA8-A72620F17CDE}" type="pres">
      <dgm:prSet presAssocID="{3ECCC2BA-DF32-4430-8D6B-11237200F05B}" presName="sibTrans" presStyleLbl="sibTrans2D1" presStyleIdx="1" presStyleCnt="5"/>
      <dgm:spPr/>
      <dgm:t>
        <a:bodyPr/>
        <a:lstStyle/>
        <a:p>
          <a:endParaRPr lang="en-US"/>
        </a:p>
      </dgm:t>
    </dgm:pt>
    <dgm:pt modelId="{1EAED631-CA37-4E4C-96CC-C2DBEC9D7FC4}" type="pres">
      <dgm:prSet presAssocID="{3ECCC2BA-DF32-4430-8D6B-11237200F05B}" presName="connTx" presStyleLbl="sibTrans2D1" presStyleIdx="1" presStyleCnt="5"/>
      <dgm:spPr/>
      <dgm:t>
        <a:bodyPr/>
        <a:lstStyle/>
        <a:p>
          <a:endParaRPr lang="en-US"/>
        </a:p>
      </dgm:t>
    </dgm:pt>
    <dgm:pt modelId="{FBB0405E-D16C-458C-BE4D-9F6FFF7C43D0}" type="pres">
      <dgm:prSet presAssocID="{8F42677B-8A0B-4CB0-B6DF-8818C1EAC255}" presName="composite" presStyleCnt="0"/>
      <dgm:spPr/>
    </dgm:pt>
    <dgm:pt modelId="{88247E08-EFC2-4BB1-90BB-DAD57F5B3427}" type="pres">
      <dgm:prSet presAssocID="{8F42677B-8A0B-4CB0-B6DF-8818C1EAC255}" presName="imagSh" presStyleLbl="bgImgPlace1" presStyleIdx="2" presStyleCnt="6"/>
      <dgm:spPr/>
    </dgm:pt>
    <dgm:pt modelId="{5CEF8D2D-69FE-47C6-9930-E017CC9E31E4}" type="pres">
      <dgm:prSet presAssocID="{8F42677B-8A0B-4CB0-B6DF-8818C1EAC255}" presName="txNode" presStyleLbl="node1" presStyleIdx="2" presStyleCnt="6">
        <dgm:presLayoutVars>
          <dgm:bulletEnabled val="1"/>
        </dgm:presLayoutVars>
      </dgm:prSet>
      <dgm:spPr/>
      <dgm:t>
        <a:bodyPr/>
        <a:lstStyle/>
        <a:p>
          <a:endParaRPr lang="en-US"/>
        </a:p>
      </dgm:t>
    </dgm:pt>
    <dgm:pt modelId="{BE6D5AD9-043F-4504-9FB1-6FB49D51E520}" type="pres">
      <dgm:prSet presAssocID="{AA86844B-4E2F-4A8B-B775-CA5C012846A8}" presName="sibTrans" presStyleLbl="sibTrans2D1" presStyleIdx="2" presStyleCnt="5"/>
      <dgm:spPr/>
      <dgm:t>
        <a:bodyPr/>
        <a:lstStyle/>
        <a:p>
          <a:endParaRPr lang="en-US"/>
        </a:p>
      </dgm:t>
    </dgm:pt>
    <dgm:pt modelId="{EEA250B0-DDED-4F73-B5E0-8526FBEA71B8}" type="pres">
      <dgm:prSet presAssocID="{AA86844B-4E2F-4A8B-B775-CA5C012846A8}" presName="connTx" presStyleLbl="sibTrans2D1" presStyleIdx="2" presStyleCnt="5"/>
      <dgm:spPr/>
      <dgm:t>
        <a:bodyPr/>
        <a:lstStyle/>
        <a:p>
          <a:endParaRPr lang="en-US"/>
        </a:p>
      </dgm:t>
    </dgm:pt>
    <dgm:pt modelId="{BB323B69-013A-43F8-8C61-67F599975147}" type="pres">
      <dgm:prSet presAssocID="{900F0BA9-E6B8-4059-A3C5-498CC6DE958E}" presName="composite" presStyleCnt="0"/>
      <dgm:spPr/>
    </dgm:pt>
    <dgm:pt modelId="{C941CCC4-C2B0-4FBC-8876-1EF1A7141E4B}" type="pres">
      <dgm:prSet presAssocID="{900F0BA9-E6B8-4059-A3C5-498CC6DE958E}" presName="imagSh" presStyleLbl="bgImgPlace1" presStyleIdx="3" presStyleCnt="6"/>
      <dgm:spPr/>
    </dgm:pt>
    <dgm:pt modelId="{7025EF6E-EB1D-4C9D-9AD0-FB81146B99F6}" type="pres">
      <dgm:prSet presAssocID="{900F0BA9-E6B8-4059-A3C5-498CC6DE958E}" presName="txNode" presStyleLbl="node1" presStyleIdx="3" presStyleCnt="6">
        <dgm:presLayoutVars>
          <dgm:bulletEnabled val="1"/>
        </dgm:presLayoutVars>
      </dgm:prSet>
      <dgm:spPr/>
      <dgm:t>
        <a:bodyPr/>
        <a:lstStyle/>
        <a:p>
          <a:endParaRPr lang="en-US"/>
        </a:p>
      </dgm:t>
    </dgm:pt>
    <dgm:pt modelId="{A7D344DB-11EE-47B5-B5B4-39693C011892}" type="pres">
      <dgm:prSet presAssocID="{C8A4193D-7237-4978-AE4F-C7CB4C25FBCB}" presName="sibTrans" presStyleLbl="sibTrans2D1" presStyleIdx="3" presStyleCnt="5"/>
      <dgm:spPr/>
      <dgm:t>
        <a:bodyPr/>
        <a:lstStyle/>
        <a:p>
          <a:endParaRPr lang="en-US"/>
        </a:p>
      </dgm:t>
    </dgm:pt>
    <dgm:pt modelId="{21399F5C-48CA-4A41-8F83-ABC68FE9C002}" type="pres">
      <dgm:prSet presAssocID="{C8A4193D-7237-4978-AE4F-C7CB4C25FBCB}" presName="connTx" presStyleLbl="sibTrans2D1" presStyleIdx="3" presStyleCnt="5"/>
      <dgm:spPr/>
      <dgm:t>
        <a:bodyPr/>
        <a:lstStyle/>
        <a:p>
          <a:endParaRPr lang="en-US"/>
        </a:p>
      </dgm:t>
    </dgm:pt>
    <dgm:pt modelId="{2D9DBB02-5599-4E70-994B-680E63EDD2EF}" type="pres">
      <dgm:prSet presAssocID="{06E1FA51-A126-4D7C-A380-D3E69C23A2B0}" presName="composite" presStyleCnt="0"/>
      <dgm:spPr/>
    </dgm:pt>
    <dgm:pt modelId="{1DA05953-8DCA-46F8-BA21-F0767137914B}" type="pres">
      <dgm:prSet presAssocID="{06E1FA51-A126-4D7C-A380-D3E69C23A2B0}" presName="imagSh" presStyleLbl="bgImgPlace1" presStyleIdx="4" presStyleCnt="6"/>
      <dgm:spPr/>
    </dgm:pt>
    <dgm:pt modelId="{E0833A23-835D-43BD-903F-46BE2161B251}" type="pres">
      <dgm:prSet presAssocID="{06E1FA51-A126-4D7C-A380-D3E69C23A2B0}" presName="txNode" presStyleLbl="node1" presStyleIdx="4" presStyleCnt="6">
        <dgm:presLayoutVars>
          <dgm:bulletEnabled val="1"/>
        </dgm:presLayoutVars>
      </dgm:prSet>
      <dgm:spPr/>
      <dgm:t>
        <a:bodyPr/>
        <a:lstStyle/>
        <a:p>
          <a:endParaRPr lang="en-US"/>
        </a:p>
      </dgm:t>
    </dgm:pt>
    <dgm:pt modelId="{354F64FD-FF1F-469D-85CA-D6EA6ABDECFD}" type="pres">
      <dgm:prSet presAssocID="{3D427D6A-8EAF-4266-8AB0-8F87C62AD243}" presName="sibTrans" presStyleLbl="sibTrans2D1" presStyleIdx="4" presStyleCnt="5"/>
      <dgm:spPr/>
      <dgm:t>
        <a:bodyPr/>
        <a:lstStyle/>
        <a:p>
          <a:endParaRPr lang="en-US"/>
        </a:p>
      </dgm:t>
    </dgm:pt>
    <dgm:pt modelId="{5064339C-3B3D-49CF-8BBC-09F7B67185DE}" type="pres">
      <dgm:prSet presAssocID="{3D427D6A-8EAF-4266-8AB0-8F87C62AD243}" presName="connTx" presStyleLbl="sibTrans2D1" presStyleIdx="4" presStyleCnt="5"/>
      <dgm:spPr/>
      <dgm:t>
        <a:bodyPr/>
        <a:lstStyle/>
        <a:p>
          <a:endParaRPr lang="en-US"/>
        </a:p>
      </dgm:t>
    </dgm:pt>
    <dgm:pt modelId="{ACAA76DB-1F6B-40EF-9B9B-05BD5D8A3CE1}" type="pres">
      <dgm:prSet presAssocID="{621C6E3A-5C53-4A4B-B886-55D6EEA1A09B}" presName="composite" presStyleCnt="0"/>
      <dgm:spPr/>
    </dgm:pt>
    <dgm:pt modelId="{67E2513B-5D0E-48F0-AD9F-D4FE91789482}" type="pres">
      <dgm:prSet presAssocID="{621C6E3A-5C53-4A4B-B886-55D6EEA1A09B}" presName="imagSh" presStyleLbl="bgImgPlace1" presStyleIdx="5" presStyleCnt="6"/>
      <dgm:spPr/>
    </dgm:pt>
    <dgm:pt modelId="{9D0D890E-ECFD-4591-BB95-7486497DF113}" type="pres">
      <dgm:prSet presAssocID="{621C6E3A-5C53-4A4B-B886-55D6EEA1A09B}" presName="txNode" presStyleLbl="node1" presStyleIdx="5" presStyleCnt="6">
        <dgm:presLayoutVars>
          <dgm:bulletEnabled val="1"/>
        </dgm:presLayoutVars>
      </dgm:prSet>
      <dgm:spPr/>
      <dgm:t>
        <a:bodyPr/>
        <a:lstStyle/>
        <a:p>
          <a:endParaRPr lang="en-US"/>
        </a:p>
      </dgm:t>
    </dgm:pt>
  </dgm:ptLst>
  <dgm:cxnLst>
    <dgm:cxn modelId="{62EF2BC7-54AA-4E55-8457-EDCC5AA88704}" type="presOf" srcId="{965848AB-4A07-4D99-9F70-505236BE22B1}" destId="{78B35101-BD5C-4B68-9DD8-CCA1595BFF36}" srcOrd="0" destOrd="0" presId="urn:microsoft.com/office/officeart/2005/8/layout/hProcess10"/>
    <dgm:cxn modelId="{5FB12E05-9B60-4891-AB89-6EDA0C029CEA}" srcId="{350F27B9-ACF4-4B3C-9B49-99B32AB416E4}" destId="{8F42677B-8A0B-4CB0-B6DF-8818C1EAC255}" srcOrd="2" destOrd="0" parTransId="{0DB3F81C-293D-42EC-B581-85DF668CB600}" sibTransId="{AA86844B-4E2F-4A8B-B775-CA5C012846A8}"/>
    <dgm:cxn modelId="{408B1629-2192-42B5-992E-9882C0658F9E}" type="presOf" srcId="{7837D525-871E-4366-97BB-2F2D38E9F92C}" destId="{57FD574C-16A7-4520-89C3-DDA511109A84}" srcOrd="0" destOrd="2" presId="urn:microsoft.com/office/officeart/2005/8/layout/hProcess10"/>
    <dgm:cxn modelId="{D47F018D-AB8F-4489-BDC9-65E107D082EA}" type="presOf" srcId="{C8A4193D-7237-4978-AE4F-C7CB4C25FBCB}" destId="{A7D344DB-11EE-47B5-B5B4-39693C011892}" srcOrd="0" destOrd="0" presId="urn:microsoft.com/office/officeart/2005/8/layout/hProcess10"/>
    <dgm:cxn modelId="{41F2EBB7-E294-4228-A90D-F2A75D77A777}" type="presOf" srcId="{3ECCC2BA-DF32-4430-8D6B-11237200F05B}" destId="{1EAED631-CA37-4E4C-96CC-C2DBEC9D7FC4}" srcOrd="1" destOrd="0" presId="urn:microsoft.com/office/officeart/2005/8/layout/hProcess10"/>
    <dgm:cxn modelId="{A59A377D-BB72-49EA-AC2A-D02316109EC6}" srcId="{350F27B9-ACF4-4B3C-9B49-99B32AB416E4}" destId="{06E1FA51-A126-4D7C-A380-D3E69C23A2B0}" srcOrd="4" destOrd="0" parTransId="{D41EDF91-E0B4-4668-B95A-396ED813B295}" sibTransId="{3D427D6A-8EAF-4266-8AB0-8F87C62AD243}"/>
    <dgm:cxn modelId="{C6900832-AF5B-4FA3-A95D-D3DD23B5A622}" srcId="{350F27B9-ACF4-4B3C-9B49-99B32AB416E4}" destId="{621C6E3A-5C53-4A4B-B886-55D6EEA1A09B}" srcOrd="5" destOrd="0" parTransId="{9FA4BA36-1E62-4700-8BB7-1F4CFEEC2810}" sibTransId="{28323538-9ED6-4BAA-98F0-905B887215A9}"/>
    <dgm:cxn modelId="{9356CB3A-B01B-4433-A852-A441B4AE9473}" type="presOf" srcId="{55229085-A2D4-4CBE-AEBB-A2B90CED9A83}" destId="{2B934EF4-3BAB-4029-801D-A309A9F67BE2}" srcOrd="0" destOrd="1" presId="urn:microsoft.com/office/officeart/2005/8/layout/hProcess10"/>
    <dgm:cxn modelId="{F15C0531-3D11-41AA-B59B-3D8D02DF6439}" srcId="{350F27B9-ACF4-4B3C-9B49-99B32AB416E4}" destId="{BFE9672D-2C7C-4964-BDFD-9E781AFDD216}" srcOrd="0" destOrd="0" parTransId="{218A5171-0E15-4E23-8090-A10FC5163AA0}" sibTransId="{965848AB-4A07-4D99-9F70-505236BE22B1}"/>
    <dgm:cxn modelId="{0E0DB8DB-D28E-4EBF-A8BD-8C59D3645B62}" type="presOf" srcId="{AA86844B-4E2F-4A8B-B775-CA5C012846A8}" destId="{BE6D5AD9-043F-4504-9FB1-6FB49D51E520}" srcOrd="0" destOrd="0" presId="urn:microsoft.com/office/officeart/2005/8/layout/hProcess10"/>
    <dgm:cxn modelId="{FD317EAF-C0BC-4805-B37C-6A32F6EA4E65}" type="presOf" srcId="{51E31773-EA92-4CC1-8306-C2EEE73C4400}" destId="{57FD574C-16A7-4520-89C3-DDA511109A84}" srcOrd="0" destOrd="0" presId="urn:microsoft.com/office/officeart/2005/8/layout/hProcess10"/>
    <dgm:cxn modelId="{8B27029A-BDE7-4AFA-B998-0485793CC3B9}" srcId="{350F27B9-ACF4-4B3C-9B49-99B32AB416E4}" destId="{51E31773-EA92-4CC1-8306-C2EEE73C4400}" srcOrd="1" destOrd="0" parTransId="{9961A8F7-7CCA-4BBF-8414-A9020074B318}" sibTransId="{3ECCC2BA-DF32-4430-8D6B-11237200F05B}"/>
    <dgm:cxn modelId="{C5C917A0-87B5-465C-95D3-B36B6EB7423C}" type="presOf" srcId="{3D427D6A-8EAF-4266-8AB0-8F87C62AD243}" destId="{5064339C-3B3D-49CF-8BBC-09F7B67185DE}" srcOrd="1" destOrd="0" presId="urn:microsoft.com/office/officeart/2005/8/layout/hProcess10"/>
    <dgm:cxn modelId="{3B900AE9-B2D9-465C-BEE7-572B630C0797}" type="presOf" srcId="{965848AB-4A07-4D99-9F70-505236BE22B1}" destId="{DA0CAFF2-EDE2-4BC8-9B9E-5DFEFA373A64}" srcOrd="1" destOrd="0" presId="urn:microsoft.com/office/officeart/2005/8/layout/hProcess10"/>
    <dgm:cxn modelId="{94B85140-8B33-41BD-A144-EDB8255E08A3}" type="presOf" srcId="{C8A4193D-7237-4978-AE4F-C7CB4C25FBCB}" destId="{21399F5C-48CA-4A41-8F83-ABC68FE9C002}" srcOrd="1" destOrd="0" presId="urn:microsoft.com/office/officeart/2005/8/layout/hProcess10"/>
    <dgm:cxn modelId="{06857EC9-431D-44F7-AA6D-6D63004E2B95}" type="presOf" srcId="{06E1FA51-A126-4D7C-A380-D3E69C23A2B0}" destId="{E0833A23-835D-43BD-903F-46BE2161B251}" srcOrd="0" destOrd="0" presId="urn:microsoft.com/office/officeart/2005/8/layout/hProcess10"/>
    <dgm:cxn modelId="{263E5AB2-AD72-481C-B53A-3AB025C5699E}" type="presOf" srcId="{621C6E3A-5C53-4A4B-B886-55D6EEA1A09B}" destId="{9D0D890E-ECFD-4591-BB95-7486497DF113}" srcOrd="0" destOrd="0" presId="urn:microsoft.com/office/officeart/2005/8/layout/hProcess10"/>
    <dgm:cxn modelId="{FC8E2E44-E065-4806-8347-17B3DAEF0139}" type="presOf" srcId="{8F42677B-8A0B-4CB0-B6DF-8818C1EAC255}" destId="{5CEF8D2D-69FE-47C6-9930-E017CC9E31E4}" srcOrd="0" destOrd="0" presId="urn:microsoft.com/office/officeart/2005/8/layout/hProcess10"/>
    <dgm:cxn modelId="{4F20A921-4AE5-4318-9926-515DD32447F9}" type="presOf" srcId="{3D427D6A-8EAF-4266-8AB0-8F87C62AD243}" destId="{354F64FD-FF1F-469D-85CA-D6EA6ABDECFD}" srcOrd="0" destOrd="0" presId="urn:microsoft.com/office/officeart/2005/8/layout/hProcess10"/>
    <dgm:cxn modelId="{F46082B9-7C1F-4535-809B-F2E13DAD8745}" type="presOf" srcId="{3ECCC2BA-DF32-4430-8D6B-11237200F05B}" destId="{96C881CA-C7FF-4870-AEA8-A72620F17CDE}" srcOrd="0" destOrd="0" presId="urn:microsoft.com/office/officeart/2005/8/layout/hProcess10"/>
    <dgm:cxn modelId="{6E0B07E2-CAC4-4999-8C85-721087B4D1AF}" srcId="{350F27B9-ACF4-4B3C-9B49-99B32AB416E4}" destId="{900F0BA9-E6B8-4059-A3C5-498CC6DE958E}" srcOrd="3" destOrd="0" parTransId="{C37D93FC-30FD-4412-8D9B-2D839A8799B1}" sibTransId="{C8A4193D-7237-4978-AE4F-C7CB4C25FBCB}"/>
    <dgm:cxn modelId="{903B7080-3352-4995-B494-A574C4B16610}" srcId="{51E31773-EA92-4CC1-8306-C2EEE73C4400}" destId="{7837D525-871E-4366-97BB-2F2D38E9F92C}" srcOrd="1" destOrd="0" parTransId="{B444A991-B7D7-45D8-864E-5D37126BA6C7}" sibTransId="{3A98B8EA-35B9-496E-9FB1-1EED6512848E}"/>
    <dgm:cxn modelId="{3D9F29A9-3A4A-4A69-BE2A-B67B7F6919DE}" type="presOf" srcId="{6D7213B0-EA3E-4AD8-A8BC-140AE415D439}" destId="{57FD574C-16A7-4520-89C3-DDA511109A84}" srcOrd="0" destOrd="1" presId="urn:microsoft.com/office/officeart/2005/8/layout/hProcess10"/>
    <dgm:cxn modelId="{EA84E253-12DD-4C8B-B481-5826C03FF631}" srcId="{51E31773-EA92-4CC1-8306-C2EEE73C4400}" destId="{6D7213B0-EA3E-4AD8-A8BC-140AE415D439}" srcOrd="0" destOrd="0" parTransId="{CFDB602D-2028-4DD9-8538-0029CA76EEBE}" sibTransId="{8FC7A64C-BDC4-41E8-BF52-984A10BA5F91}"/>
    <dgm:cxn modelId="{83B2F231-C8EB-4042-BE0C-DA82563E8E8E}" type="presOf" srcId="{BFE9672D-2C7C-4964-BDFD-9E781AFDD216}" destId="{2B934EF4-3BAB-4029-801D-A309A9F67BE2}" srcOrd="0" destOrd="0" presId="urn:microsoft.com/office/officeart/2005/8/layout/hProcess10"/>
    <dgm:cxn modelId="{17316B51-F69A-4C50-9702-0E5183EE777A}" type="presOf" srcId="{900F0BA9-E6B8-4059-A3C5-498CC6DE958E}" destId="{7025EF6E-EB1D-4C9D-9AD0-FB81146B99F6}" srcOrd="0" destOrd="0" presId="urn:microsoft.com/office/officeart/2005/8/layout/hProcess10"/>
    <dgm:cxn modelId="{9E374075-5D74-4651-A079-893F5C6D1B45}" type="presOf" srcId="{19A5DD60-0A42-4686-BB2E-D301E9C46EDC}" destId="{2B934EF4-3BAB-4029-801D-A309A9F67BE2}" srcOrd="0" destOrd="2" presId="urn:microsoft.com/office/officeart/2005/8/layout/hProcess10"/>
    <dgm:cxn modelId="{455A84C4-F424-449F-A446-743209B118F4}" srcId="{BFE9672D-2C7C-4964-BDFD-9E781AFDD216}" destId="{55229085-A2D4-4CBE-AEBB-A2B90CED9A83}" srcOrd="0" destOrd="0" parTransId="{E65A2ECE-CB6E-4C62-B37F-AD85F6021823}" sibTransId="{5C791B66-E9BF-4F23-A015-C244BBBD2EDB}"/>
    <dgm:cxn modelId="{5343AECD-434F-4F79-9BB8-02003A125EC3}" type="presOf" srcId="{AA86844B-4E2F-4A8B-B775-CA5C012846A8}" destId="{EEA250B0-DDED-4F73-B5E0-8526FBEA71B8}" srcOrd="1" destOrd="0" presId="urn:microsoft.com/office/officeart/2005/8/layout/hProcess10"/>
    <dgm:cxn modelId="{E078529E-3DC5-4791-9772-BA9E8E09FDFB}" type="presOf" srcId="{350F27B9-ACF4-4B3C-9B49-99B32AB416E4}" destId="{D2C0CE73-D49A-4422-AFAF-539431ABECAB}" srcOrd="0" destOrd="0" presId="urn:microsoft.com/office/officeart/2005/8/layout/hProcess10"/>
    <dgm:cxn modelId="{DEF6C1ED-A954-47E9-8864-894F734D1C96}" srcId="{BFE9672D-2C7C-4964-BDFD-9E781AFDD216}" destId="{19A5DD60-0A42-4686-BB2E-D301E9C46EDC}" srcOrd="1" destOrd="0" parTransId="{1FB81236-F67C-4260-9F96-D884977426B1}" sibTransId="{4015BFBB-C3CD-472E-B56D-9FA7945097B2}"/>
    <dgm:cxn modelId="{EDB2FAA2-16DC-4823-B4FB-808C9B4E1BD0}" type="presParOf" srcId="{D2C0CE73-D49A-4422-AFAF-539431ABECAB}" destId="{F3EEA167-524B-429D-822B-FF74A12ECB33}" srcOrd="0" destOrd="0" presId="urn:microsoft.com/office/officeart/2005/8/layout/hProcess10"/>
    <dgm:cxn modelId="{DFD1E5F4-D062-4A6E-B06C-D38A9B46B173}" type="presParOf" srcId="{F3EEA167-524B-429D-822B-FF74A12ECB33}" destId="{3250B085-DB4E-40FE-A302-E6E33F6E9484}" srcOrd="0" destOrd="0" presId="urn:microsoft.com/office/officeart/2005/8/layout/hProcess10"/>
    <dgm:cxn modelId="{69000C85-86F1-4C16-A2B0-7994C21D8FBD}" type="presParOf" srcId="{F3EEA167-524B-429D-822B-FF74A12ECB33}" destId="{2B934EF4-3BAB-4029-801D-A309A9F67BE2}" srcOrd="1" destOrd="0" presId="urn:microsoft.com/office/officeart/2005/8/layout/hProcess10"/>
    <dgm:cxn modelId="{002E626E-A789-43EC-9A19-2AB525EC06A3}" type="presParOf" srcId="{D2C0CE73-D49A-4422-AFAF-539431ABECAB}" destId="{78B35101-BD5C-4B68-9DD8-CCA1595BFF36}" srcOrd="1" destOrd="0" presId="urn:microsoft.com/office/officeart/2005/8/layout/hProcess10"/>
    <dgm:cxn modelId="{F7C86D65-93F5-48F7-8D7C-22DCC8695EDA}" type="presParOf" srcId="{78B35101-BD5C-4B68-9DD8-CCA1595BFF36}" destId="{DA0CAFF2-EDE2-4BC8-9B9E-5DFEFA373A64}" srcOrd="0" destOrd="0" presId="urn:microsoft.com/office/officeart/2005/8/layout/hProcess10"/>
    <dgm:cxn modelId="{158F3B62-2396-4EC6-A71E-517B09671C18}" type="presParOf" srcId="{D2C0CE73-D49A-4422-AFAF-539431ABECAB}" destId="{16C5A76F-38AD-47AA-9D55-FFF2FAC6420D}" srcOrd="2" destOrd="0" presId="urn:microsoft.com/office/officeart/2005/8/layout/hProcess10"/>
    <dgm:cxn modelId="{6A8B3A9E-DEFE-4574-B5F6-13C204C3E726}" type="presParOf" srcId="{16C5A76F-38AD-47AA-9D55-FFF2FAC6420D}" destId="{3D4EA899-3A6A-4BA9-936F-8EABE52853C4}" srcOrd="0" destOrd="0" presId="urn:microsoft.com/office/officeart/2005/8/layout/hProcess10"/>
    <dgm:cxn modelId="{41830148-9868-45E9-A876-76496E2749E6}" type="presParOf" srcId="{16C5A76F-38AD-47AA-9D55-FFF2FAC6420D}" destId="{57FD574C-16A7-4520-89C3-DDA511109A84}" srcOrd="1" destOrd="0" presId="urn:microsoft.com/office/officeart/2005/8/layout/hProcess10"/>
    <dgm:cxn modelId="{A677068D-497E-4315-A185-7A01F5DE6071}" type="presParOf" srcId="{D2C0CE73-D49A-4422-AFAF-539431ABECAB}" destId="{96C881CA-C7FF-4870-AEA8-A72620F17CDE}" srcOrd="3" destOrd="0" presId="urn:microsoft.com/office/officeart/2005/8/layout/hProcess10"/>
    <dgm:cxn modelId="{13AA5719-78D9-463A-B3C3-5CFA108165F6}" type="presParOf" srcId="{96C881CA-C7FF-4870-AEA8-A72620F17CDE}" destId="{1EAED631-CA37-4E4C-96CC-C2DBEC9D7FC4}" srcOrd="0" destOrd="0" presId="urn:microsoft.com/office/officeart/2005/8/layout/hProcess10"/>
    <dgm:cxn modelId="{6DEB4CD8-BC99-428F-9B03-189AA94AA5A0}" type="presParOf" srcId="{D2C0CE73-D49A-4422-AFAF-539431ABECAB}" destId="{FBB0405E-D16C-458C-BE4D-9F6FFF7C43D0}" srcOrd="4" destOrd="0" presId="urn:microsoft.com/office/officeart/2005/8/layout/hProcess10"/>
    <dgm:cxn modelId="{CE6D0344-E4B9-424E-A43A-9494F22171FF}" type="presParOf" srcId="{FBB0405E-D16C-458C-BE4D-9F6FFF7C43D0}" destId="{88247E08-EFC2-4BB1-90BB-DAD57F5B3427}" srcOrd="0" destOrd="0" presId="urn:microsoft.com/office/officeart/2005/8/layout/hProcess10"/>
    <dgm:cxn modelId="{6717F77D-A40A-4408-BC5E-1B2F10793439}" type="presParOf" srcId="{FBB0405E-D16C-458C-BE4D-9F6FFF7C43D0}" destId="{5CEF8D2D-69FE-47C6-9930-E017CC9E31E4}" srcOrd="1" destOrd="0" presId="urn:microsoft.com/office/officeart/2005/8/layout/hProcess10"/>
    <dgm:cxn modelId="{8601C692-9A73-4EAF-BAB6-095E08CE0780}" type="presParOf" srcId="{D2C0CE73-D49A-4422-AFAF-539431ABECAB}" destId="{BE6D5AD9-043F-4504-9FB1-6FB49D51E520}" srcOrd="5" destOrd="0" presId="urn:microsoft.com/office/officeart/2005/8/layout/hProcess10"/>
    <dgm:cxn modelId="{8338414D-DFCD-4AAC-8E42-1C9566FD0FB9}" type="presParOf" srcId="{BE6D5AD9-043F-4504-9FB1-6FB49D51E520}" destId="{EEA250B0-DDED-4F73-B5E0-8526FBEA71B8}" srcOrd="0" destOrd="0" presId="urn:microsoft.com/office/officeart/2005/8/layout/hProcess10"/>
    <dgm:cxn modelId="{C84A41EE-3BB8-4114-A8AE-83B4A93ECAAB}" type="presParOf" srcId="{D2C0CE73-D49A-4422-AFAF-539431ABECAB}" destId="{BB323B69-013A-43F8-8C61-67F599975147}" srcOrd="6" destOrd="0" presId="urn:microsoft.com/office/officeart/2005/8/layout/hProcess10"/>
    <dgm:cxn modelId="{1B71C518-5B4E-4020-9F79-3BC3930F4EC2}" type="presParOf" srcId="{BB323B69-013A-43F8-8C61-67F599975147}" destId="{C941CCC4-C2B0-4FBC-8876-1EF1A7141E4B}" srcOrd="0" destOrd="0" presId="urn:microsoft.com/office/officeart/2005/8/layout/hProcess10"/>
    <dgm:cxn modelId="{ACFAAA88-F428-4955-AEA0-6DDA0E500F88}" type="presParOf" srcId="{BB323B69-013A-43F8-8C61-67F599975147}" destId="{7025EF6E-EB1D-4C9D-9AD0-FB81146B99F6}" srcOrd="1" destOrd="0" presId="urn:microsoft.com/office/officeart/2005/8/layout/hProcess10"/>
    <dgm:cxn modelId="{0268BB5C-4C44-43A9-83D7-B880E6037698}" type="presParOf" srcId="{D2C0CE73-D49A-4422-AFAF-539431ABECAB}" destId="{A7D344DB-11EE-47B5-B5B4-39693C011892}" srcOrd="7" destOrd="0" presId="urn:microsoft.com/office/officeart/2005/8/layout/hProcess10"/>
    <dgm:cxn modelId="{7AE48E9F-61DF-41A8-816E-131C2AA19BFF}" type="presParOf" srcId="{A7D344DB-11EE-47B5-B5B4-39693C011892}" destId="{21399F5C-48CA-4A41-8F83-ABC68FE9C002}" srcOrd="0" destOrd="0" presId="urn:microsoft.com/office/officeart/2005/8/layout/hProcess10"/>
    <dgm:cxn modelId="{66FF8E71-DD33-483A-97FD-61692B0E68F9}" type="presParOf" srcId="{D2C0CE73-D49A-4422-AFAF-539431ABECAB}" destId="{2D9DBB02-5599-4E70-994B-680E63EDD2EF}" srcOrd="8" destOrd="0" presId="urn:microsoft.com/office/officeart/2005/8/layout/hProcess10"/>
    <dgm:cxn modelId="{763EC1A6-F8B4-42CC-81B0-4BB9C08B3B53}" type="presParOf" srcId="{2D9DBB02-5599-4E70-994B-680E63EDD2EF}" destId="{1DA05953-8DCA-46F8-BA21-F0767137914B}" srcOrd="0" destOrd="0" presId="urn:microsoft.com/office/officeart/2005/8/layout/hProcess10"/>
    <dgm:cxn modelId="{D43A7BD9-A75E-4B76-ABD0-2F13D7C9203D}" type="presParOf" srcId="{2D9DBB02-5599-4E70-994B-680E63EDD2EF}" destId="{E0833A23-835D-43BD-903F-46BE2161B251}" srcOrd="1" destOrd="0" presId="urn:microsoft.com/office/officeart/2005/8/layout/hProcess10"/>
    <dgm:cxn modelId="{714A42C0-0D15-4A2A-8463-D28710F97C1C}" type="presParOf" srcId="{D2C0CE73-D49A-4422-AFAF-539431ABECAB}" destId="{354F64FD-FF1F-469D-85CA-D6EA6ABDECFD}" srcOrd="9" destOrd="0" presId="urn:microsoft.com/office/officeart/2005/8/layout/hProcess10"/>
    <dgm:cxn modelId="{B3C4BB23-84C3-4665-9A1E-AC396AFB0D11}" type="presParOf" srcId="{354F64FD-FF1F-469D-85CA-D6EA6ABDECFD}" destId="{5064339C-3B3D-49CF-8BBC-09F7B67185DE}" srcOrd="0" destOrd="0" presId="urn:microsoft.com/office/officeart/2005/8/layout/hProcess10"/>
    <dgm:cxn modelId="{11104847-DB1D-41B3-945A-CF24FF08E6EA}" type="presParOf" srcId="{D2C0CE73-D49A-4422-AFAF-539431ABECAB}" destId="{ACAA76DB-1F6B-40EF-9B9B-05BD5D8A3CE1}" srcOrd="10" destOrd="0" presId="urn:microsoft.com/office/officeart/2005/8/layout/hProcess10"/>
    <dgm:cxn modelId="{B8ACC894-7A23-4903-AE69-3FA1B3739351}" type="presParOf" srcId="{ACAA76DB-1F6B-40EF-9B9B-05BD5D8A3CE1}" destId="{67E2513B-5D0E-48F0-AD9F-D4FE91789482}" srcOrd="0" destOrd="0" presId="urn:microsoft.com/office/officeart/2005/8/layout/hProcess10"/>
    <dgm:cxn modelId="{160EDE4C-2551-4559-973C-D12A456B5ED2}" type="presParOf" srcId="{ACAA76DB-1F6B-40EF-9B9B-05BD5D8A3CE1}" destId="{9D0D890E-ECFD-4591-BB95-7486497DF113}"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50F27B9-ACF4-4B3C-9B49-99B32AB416E4}"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n-US"/>
        </a:p>
      </dgm:t>
    </dgm:pt>
    <dgm:pt modelId="{BFE9672D-2C7C-4964-BDFD-9E781AFDD216}">
      <dgm:prSet phldrT="[Text]"/>
      <dgm:spPr/>
      <dgm:t>
        <a:bodyPr/>
        <a:lstStyle/>
        <a:p>
          <a:r>
            <a:rPr lang="en-US" dirty="0"/>
            <a:t>College</a:t>
          </a:r>
        </a:p>
      </dgm:t>
    </dgm:pt>
    <dgm:pt modelId="{218A5171-0E15-4E23-8090-A10FC5163AA0}" type="parTrans" cxnId="{F15C0531-3D11-41AA-B59B-3D8D02DF6439}">
      <dgm:prSet/>
      <dgm:spPr/>
      <dgm:t>
        <a:bodyPr/>
        <a:lstStyle/>
        <a:p>
          <a:endParaRPr lang="en-US"/>
        </a:p>
      </dgm:t>
    </dgm:pt>
    <dgm:pt modelId="{965848AB-4A07-4D99-9F70-505236BE22B1}" type="sibTrans" cxnId="{F15C0531-3D11-41AA-B59B-3D8D02DF6439}">
      <dgm:prSet/>
      <dgm:spPr/>
      <dgm:t>
        <a:bodyPr/>
        <a:lstStyle/>
        <a:p>
          <a:endParaRPr lang="en-US"/>
        </a:p>
      </dgm:t>
    </dgm:pt>
    <dgm:pt modelId="{55229085-A2D4-4CBE-AEBB-A2B90CED9A83}">
      <dgm:prSet phldrT="[Text]"/>
      <dgm:spPr/>
      <dgm:t>
        <a:bodyPr/>
        <a:lstStyle/>
        <a:p>
          <a:r>
            <a:rPr lang="en-US" dirty="0"/>
            <a:t>Academic</a:t>
          </a:r>
        </a:p>
      </dgm:t>
    </dgm:pt>
    <dgm:pt modelId="{E65A2ECE-CB6E-4C62-B37F-AD85F6021823}" type="parTrans" cxnId="{455A84C4-F424-449F-A446-743209B118F4}">
      <dgm:prSet/>
      <dgm:spPr/>
      <dgm:t>
        <a:bodyPr/>
        <a:lstStyle/>
        <a:p>
          <a:endParaRPr lang="en-US"/>
        </a:p>
      </dgm:t>
    </dgm:pt>
    <dgm:pt modelId="{5C791B66-E9BF-4F23-A015-C244BBBD2EDB}" type="sibTrans" cxnId="{455A84C4-F424-449F-A446-743209B118F4}">
      <dgm:prSet/>
      <dgm:spPr/>
      <dgm:t>
        <a:bodyPr/>
        <a:lstStyle/>
        <a:p>
          <a:endParaRPr lang="en-US"/>
        </a:p>
      </dgm:t>
    </dgm:pt>
    <dgm:pt modelId="{19A5DD60-0A42-4686-BB2E-D301E9C46EDC}">
      <dgm:prSet phldrT="[Text]"/>
      <dgm:spPr/>
      <dgm:t>
        <a:bodyPr/>
        <a:lstStyle/>
        <a:p>
          <a:r>
            <a:rPr lang="en-US" dirty="0"/>
            <a:t>Financial</a:t>
          </a:r>
        </a:p>
      </dgm:t>
    </dgm:pt>
    <dgm:pt modelId="{1FB81236-F67C-4260-9F96-D884977426B1}" type="parTrans" cxnId="{DEF6C1ED-A954-47E9-8864-894F734D1C96}">
      <dgm:prSet/>
      <dgm:spPr/>
      <dgm:t>
        <a:bodyPr/>
        <a:lstStyle/>
        <a:p>
          <a:endParaRPr lang="en-US"/>
        </a:p>
      </dgm:t>
    </dgm:pt>
    <dgm:pt modelId="{4015BFBB-C3CD-472E-B56D-9FA7945097B2}" type="sibTrans" cxnId="{DEF6C1ED-A954-47E9-8864-894F734D1C96}">
      <dgm:prSet/>
      <dgm:spPr/>
      <dgm:t>
        <a:bodyPr/>
        <a:lstStyle/>
        <a:p>
          <a:endParaRPr lang="en-US"/>
        </a:p>
      </dgm:t>
    </dgm:pt>
    <dgm:pt modelId="{51E31773-EA92-4CC1-8306-C2EEE73C4400}">
      <dgm:prSet phldrT="[Text]"/>
      <dgm:spPr/>
      <dgm:t>
        <a:bodyPr/>
        <a:lstStyle/>
        <a:p>
          <a:r>
            <a:rPr lang="en-US" dirty="0"/>
            <a:t>Early Career</a:t>
          </a:r>
        </a:p>
      </dgm:t>
    </dgm:pt>
    <dgm:pt modelId="{9961A8F7-7CCA-4BBF-8414-A9020074B318}" type="parTrans" cxnId="{8B27029A-BDE7-4AFA-B998-0485793CC3B9}">
      <dgm:prSet/>
      <dgm:spPr/>
      <dgm:t>
        <a:bodyPr/>
        <a:lstStyle/>
        <a:p>
          <a:endParaRPr lang="en-US"/>
        </a:p>
      </dgm:t>
    </dgm:pt>
    <dgm:pt modelId="{3ECCC2BA-DF32-4430-8D6B-11237200F05B}" type="sibTrans" cxnId="{8B27029A-BDE7-4AFA-B998-0485793CC3B9}">
      <dgm:prSet/>
      <dgm:spPr/>
      <dgm:t>
        <a:bodyPr/>
        <a:lstStyle/>
        <a:p>
          <a:endParaRPr lang="en-US"/>
        </a:p>
      </dgm:t>
    </dgm:pt>
    <dgm:pt modelId="{6D7213B0-EA3E-4AD8-A8BC-140AE415D439}">
      <dgm:prSet phldrT="[Text]"/>
      <dgm:spPr/>
      <dgm:t>
        <a:bodyPr/>
        <a:lstStyle/>
        <a:p>
          <a:r>
            <a:rPr lang="en-US" dirty="0"/>
            <a:t>Savings Habit</a:t>
          </a:r>
        </a:p>
      </dgm:t>
    </dgm:pt>
    <dgm:pt modelId="{CFDB602D-2028-4DD9-8538-0029CA76EEBE}" type="parTrans" cxnId="{EA84E253-12DD-4C8B-B481-5826C03FF631}">
      <dgm:prSet/>
      <dgm:spPr/>
      <dgm:t>
        <a:bodyPr/>
        <a:lstStyle/>
        <a:p>
          <a:endParaRPr lang="en-US"/>
        </a:p>
      </dgm:t>
    </dgm:pt>
    <dgm:pt modelId="{8FC7A64C-BDC4-41E8-BF52-984A10BA5F91}" type="sibTrans" cxnId="{EA84E253-12DD-4C8B-B481-5826C03FF631}">
      <dgm:prSet/>
      <dgm:spPr/>
      <dgm:t>
        <a:bodyPr/>
        <a:lstStyle/>
        <a:p>
          <a:endParaRPr lang="en-US"/>
        </a:p>
      </dgm:t>
    </dgm:pt>
    <dgm:pt modelId="{7837D525-871E-4366-97BB-2F2D38E9F92C}">
      <dgm:prSet phldrT="[Text]"/>
      <dgm:spPr/>
      <dgm:t>
        <a:bodyPr/>
        <a:lstStyle/>
        <a:p>
          <a:r>
            <a:rPr lang="en-US" dirty="0"/>
            <a:t>Investment</a:t>
          </a:r>
        </a:p>
      </dgm:t>
    </dgm:pt>
    <dgm:pt modelId="{B444A991-B7D7-45D8-864E-5D37126BA6C7}" type="parTrans" cxnId="{903B7080-3352-4995-B494-A574C4B16610}">
      <dgm:prSet/>
      <dgm:spPr/>
      <dgm:t>
        <a:bodyPr/>
        <a:lstStyle/>
        <a:p>
          <a:endParaRPr lang="en-US"/>
        </a:p>
      </dgm:t>
    </dgm:pt>
    <dgm:pt modelId="{3A98B8EA-35B9-496E-9FB1-1EED6512848E}" type="sibTrans" cxnId="{903B7080-3352-4995-B494-A574C4B16610}">
      <dgm:prSet/>
      <dgm:spPr/>
      <dgm:t>
        <a:bodyPr/>
        <a:lstStyle/>
        <a:p>
          <a:endParaRPr lang="en-US"/>
        </a:p>
      </dgm:t>
    </dgm:pt>
    <dgm:pt modelId="{E53009AE-EBBE-4996-A9C5-9D7F84C0769D}">
      <dgm:prSet phldrT="[Text]"/>
      <dgm:spPr/>
      <dgm:t>
        <a:bodyPr/>
        <a:lstStyle/>
        <a:p>
          <a:r>
            <a:rPr lang="en-US" dirty="0"/>
            <a:t>Young Family</a:t>
          </a:r>
        </a:p>
      </dgm:t>
    </dgm:pt>
    <dgm:pt modelId="{10642530-CC8C-45A9-AFB4-379BAB0460AA}" type="parTrans" cxnId="{46F4D0FB-8C35-403F-AA1B-9613B89FFA97}">
      <dgm:prSet/>
      <dgm:spPr/>
      <dgm:t>
        <a:bodyPr/>
        <a:lstStyle/>
        <a:p>
          <a:endParaRPr lang="en-US"/>
        </a:p>
      </dgm:t>
    </dgm:pt>
    <dgm:pt modelId="{D4F67047-AB78-4F13-AC5B-410346204FD1}" type="sibTrans" cxnId="{46F4D0FB-8C35-403F-AA1B-9613B89FFA97}">
      <dgm:prSet/>
      <dgm:spPr/>
      <dgm:t>
        <a:bodyPr/>
        <a:lstStyle/>
        <a:p>
          <a:endParaRPr lang="en-US"/>
        </a:p>
      </dgm:t>
    </dgm:pt>
    <dgm:pt modelId="{2F31C8CC-EAEB-4F37-AAA8-B00012C37BEB}">
      <dgm:prSet phldrT="[Text]"/>
      <dgm:spPr/>
      <dgm:t>
        <a:bodyPr/>
        <a:lstStyle/>
        <a:p>
          <a:r>
            <a:rPr lang="en-US" dirty="0"/>
            <a:t>Protect Income</a:t>
          </a:r>
        </a:p>
      </dgm:t>
    </dgm:pt>
    <dgm:pt modelId="{A1701F5E-6FA0-4661-B8B3-B8ED93CFBEF8}" type="parTrans" cxnId="{CC2CC578-96F7-4FCD-83A3-2E1276DDD4DE}">
      <dgm:prSet/>
      <dgm:spPr/>
      <dgm:t>
        <a:bodyPr/>
        <a:lstStyle/>
        <a:p>
          <a:endParaRPr lang="en-US"/>
        </a:p>
      </dgm:t>
    </dgm:pt>
    <dgm:pt modelId="{67F671C8-92EB-4FCE-98D3-AC71741F3283}" type="sibTrans" cxnId="{CC2CC578-96F7-4FCD-83A3-2E1276DDD4DE}">
      <dgm:prSet/>
      <dgm:spPr/>
      <dgm:t>
        <a:bodyPr/>
        <a:lstStyle/>
        <a:p>
          <a:endParaRPr lang="en-US"/>
        </a:p>
      </dgm:t>
    </dgm:pt>
    <dgm:pt modelId="{8FE37177-AB93-4270-AC20-E54279539307}">
      <dgm:prSet phldrT="[Text]"/>
      <dgm:spPr/>
      <dgm:t>
        <a:bodyPr/>
        <a:lstStyle/>
        <a:p>
          <a:endParaRPr lang="en-US" dirty="0"/>
        </a:p>
      </dgm:t>
    </dgm:pt>
    <dgm:pt modelId="{2004CD21-2B6A-4AA8-AF6F-24B637B49C5C}" type="parTrans" cxnId="{68ACBF6E-8A56-4AEC-932A-B8B6FD074F65}">
      <dgm:prSet/>
      <dgm:spPr/>
      <dgm:t>
        <a:bodyPr/>
        <a:lstStyle/>
        <a:p>
          <a:endParaRPr lang="en-US"/>
        </a:p>
      </dgm:t>
    </dgm:pt>
    <dgm:pt modelId="{239EACAB-B8F9-44D8-A781-E03705926BF4}" type="sibTrans" cxnId="{68ACBF6E-8A56-4AEC-932A-B8B6FD074F65}">
      <dgm:prSet/>
      <dgm:spPr/>
      <dgm:t>
        <a:bodyPr/>
        <a:lstStyle/>
        <a:p>
          <a:endParaRPr lang="en-US"/>
        </a:p>
      </dgm:t>
    </dgm:pt>
    <dgm:pt modelId="{E7BD99B6-1C87-4C99-8433-083300E8A99C}">
      <dgm:prSet phldrT="[Text]"/>
      <dgm:spPr/>
      <dgm:t>
        <a:bodyPr/>
        <a:lstStyle/>
        <a:p>
          <a:endParaRPr lang="en-US" dirty="0"/>
        </a:p>
      </dgm:t>
    </dgm:pt>
    <dgm:pt modelId="{1718A20C-DC02-4470-8DAC-3C402A49D5E5}" type="parTrans" cxnId="{E607D9EB-8D7F-4054-A61E-B8DD3DCE030F}">
      <dgm:prSet/>
      <dgm:spPr/>
      <dgm:t>
        <a:bodyPr/>
        <a:lstStyle/>
        <a:p>
          <a:endParaRPr lang="en-US"/>
        </a:p>
      </dgm:t>
    </dgm:pt>
    <dgm:pt modelId="{8D32E062-EE9F-4D9A-B751-779F86D98B69}" type="sibTrans" cxnId="{E607D9EB-8D7F-4054-A61E-B8DD3DCE030F}">
      <dgm:prSet/>
      <dgm:spPr/>
      <dgm:t>
        <a:bodyPr/>
        <a:lstStyle/>
        <a:p>
          <a:endParaRPr lang="en-US"/>
        </a:p>
      </dgm:t>
    </dgm:pt>
    <dgm:pt modelId="{1FAD6C2A-6A7C-43A9-88B6-90E4481E807C}">
      <dgm:prSet phldrT="[Text]"/>
      <dgm:spPr/>
      <dgm:t>
        <a:bodyPr/>
        <a:lstStyle/>
        <a:p>
          <a:endParaRPr lang="en-US" dirty="0"/>
        </a:p>
      </dgm:t>
    </dgm:pt>
    <dgm:pt modelId="{5654E3FC-E984-42C9-9871-98C72A149BD2}" type="parTrans" cxnId="{C36CA2D1-DF12-484C-BD4C-3458993A90F5}">
      <dgm:prSet/>
      <dgm:spPr/>
      <dgm:t>
        <a:bodyPr/>
        <a:lstStyle/>
        <a:p>
          <a:endParaRPr lang="en-US"/>
        </a:p>
      </dgm:t>
    </dgm:pt>
    <dgm:pt modelId="{1A93E154-4F19-48A5-BE1C-5C53088AEF52}" type="sibTrans" cxnId="{C36CA2D1-DF12-484C-BD4C-3458993A90F5}">
      <dgm:prSet/>
      <dgm:spPr/>
      <dgm:t>
        <a:bodyPr/>
        <a:lstStyle/>
        <a:p>
          <a:endParaRPr lang="en-US"/>
        </a:p>
      </dgm:t>
    </dgm:pt>
    <dgm:pt modelId="{D2C0CE73-D49A-4422-AFAF-539431ABECAB}" type="pres">
      <dgm:prSet presAssocID="{350F27B9-ACF4-4B3C-9B49-99B32AB416E4}" presName="Name0" presStyleCnt="0">
        <dgm:presLayoutVars>
          <dgm:dir/>
          <dgm:resizeHandles val="exact"/>
        </dgm:presLayoutVars>
      </dgm:prSet>
      <dgm:spPr/>
      <dgm:t>
        <a:bodyPr/>
        <a:lstStyle/>
        <a:p>
          <a:endParaRPr lang="en-US"/>
        </a:p>
      </dgm:t>
    </dgm:pt>
    <dgm:pt modelId="{F3EEA167-524B-429D-822B-FF74A12ECB33}" type="pres">
      <dgm:prSet presAssocID="{BFE9672D-2C7C-4964-BDFD-9E781AFDD216}" presName="composite" presStyleCnt="0"/>
      <dgm:spPr/>
    </dgm:pt>
    <dgm:pt modelId="{3250B085-DB4E-40FE-A302-E6E33F6E9484}" type="pres">
      <dgm:prSet presAssocID="{BFE9672D-2C7C-4964-BDFD-9E781AFDD216}" presName="imagSh" presStyleLbl="bgImgPlace1" presStyleIdx="0" presStyleCnt="6"/>
      <dgm:spPr>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dgm:spPr>
    </dgm:pt>
    <dgm:pt modelId="{2B934EF4-3BAB-4029-801D-A309A9F67BE2}" type="pres">
      <dgm:prSet presAssocID="{BFE9672D-2C7C-4964-BDFD-9E781AFDD216}" presName="txNode" presStyleLbl="node1" presStyleIdx="0" presStyleCnt="6">
        <dgm:presLayoutVars>
          <dgm:bulletEnabled val="1"/>
        </dgm:presLayoutVars>
      </dgm:prSet>
      <dgm:spPr/>
      <dgm:t>
        <a:bodyPr/>
        <a:lstStyle/>
        <a:p>
          <a:endParaRPr lang="en-US"/>
        </a:p>
      </dgm:t>
    </dgm:pt>
    <dgm:pt modelId="{78B35101-BD5C-4B68-9DD8-CCA1595BFF36}" type="pres">
      <dgm:prSet presAssocID="{965848AB-4A07-4D99-9F70-505236BE22B1}" presName="sibTrans" presStyleLbl="sibTrans2D1" presStyleIdx="0" presStyleCnt="5"/>
      <dgm:spPr/>
      <dgm:t>
        <a:bodyPr/>
        <a:lstStyle/>
        <a:p>
          <a:endParaRPr lang="en-US"/>
        </a:p>
      </dgm:t>
    </dgm:pt>
    <dgm:pt modelId="{DA0CAFF2-EDE2-4BC8-9B9E-5DFEFA373A64}" type="pres">
      <dgm:prSet presAssocID="{965848AB-4A07-4D99-9F70-505236BE22B1}" presName="connTx" presStyleLbl="sibTrans2D1" presStyleIdx="0" presStyleCnt="5"/>
      <dgm:spPr/>
      <dgm:t>
        <a:bodyPr/>
        <a:lstStyle/>
        <a:p>
          <a:endParaRPr lang="en-US"/>
        </a:p>
      </dgm:t>
    </dgm:pt>
    <dgm:pt modelId="{16C5A76F-38AD-47AA-9D55-FFF2FAC6420D}" type="pres">
      <dgm:prSet presAssocID="{51E31773-EA92-4CC1-8306-C2EEE73C4400}" presName="composite" presStyleCnt="0"/>
      <dgm:spPr/>
    </dgm:pt>
    <dgm:pt modelId="{3D4EA899-3A6A-4BA9-936F-8EABE52853C4}" type="pres">
      <dgm:prSet presAssocID="{51E31773-EA92-4CC1-8306-C2EEE73C4400}" presName="imagSh" presStyleLbl="bgImgPlace1" presStyleIdx="1" presStyleCnt="6"/>
      <dgm:spPr>
        <a:blipFill>
          <a:blip xmlns:r="http://schemas.openxmlformats.org/officeDocument/2006/relationships" r:embed="rId2">
            <a:extLst>
              <a:ext uri="{28A0092B-C50C-407E-A947-70E740481C1C}">
                <a14:useLocalDpi xmlns:a14="http://schemas.microsoft.com/office/drawing/2010/main" val="0"/>
              </a:ext>
            </a:extLst>
          </a:blip>
          <a:srcRect/>
          <a:stretch>
            <a:fillRect l="-39000" r="-39000"/>
          </a:stretch>
        </a:blipFill>
      </dgm:spPr>
    </dgm:pt>
    <dgm:pt modelId="{57FD574C-16A7-4520-89C3-DDA511109A84}" type="pres">
      <dgm:prSet presAssocID="{51E31773-EA92-4CC1-8306-C2EEE73C4400}" presName="txNode" presStyleLbl="node1" presStyleIdx="1" presStyleCnt="6">
        <dgm:presLayoutVars>
          <dgm:bulletEnabled val="1"/>
        </dgm:presLayoutVars>
      </dgm:prSet>
      <dgm:spPr/>
      <dgm:t>
        <a:bodyPr/>
        <a:lstStyle/>
        <a:p>
          <a:endParaRPr lang="en-US"/>
        </a:p>
      </dgm:t>
    </dgm:pt>
    <dgm:pt modelId="{96C881CA-C7FF-4870-AEA8-A72620F17CDE}" type="pres">
      <dgm:prSet presAssocID="{3ECCC2BA-DF32-4430-8D6B-11237200F05B}" presName="sibTrans" presStyleLbl="sibTrans2D1" presStyleIdx="1" presStyleCnt="5"/>
      <dgm:spPr/>
      <dgm:t>
        <a:bodyPr/>
        <a:lstStyle/>
        <a:p>
          <a:endParaRPr lang="en-US"/>
        </a:p>
      </dgm:t>
    </dgm:pt>
    <dgm:pt modelId="{1EAED631-CA37-4E4C-96CC-C2DBEC9D7FC4}" type="pres">
      <dgm:prSet presAssocID="{3ECCC2BA-DF32-4430-8D6B-11237200F05B}" presName="connTx" presStyleLbl="sibTrans2D1" presStyleIdx="1" presStyleCnt="5"/>
      <dgm:spPr/>
      <dgm:t>
        <a:bodyPr/>
        <a:lstStyle/>
        <a:p>
          <a:endParaRPr lang="en-US"/>
        </a:p>
      </dgm:t>
    </dgm:pt>
    <dgm:pt modelId="{65536B54-92A2-4101-9886-907BA82ACC59}" type="pres">
      <dgm:prSet presAssocID="{E53009AE-EBBE-4996-A9C5-9D7F84C0769D}" presName="composite" presStyleCnt="0"/>
      <dgm:spPr/>
    </dgm:pt>
    <dgm:pt modelId="{5D5090C4-9C57-4741-870C-A6C02C4E1D36}" type="pres">
      <dgm:prSet presAssocID="{E53009AE-EBBE-4996-A9C5-9D7F84C0769D}" presName="imagSh" presStyleLbl="bgImgPlace1" presStyleIdx="2" presStyleCnt="6"/>
      <dgm:spPr>
        <a:blipFill>
          <a:blip xmlns:r="http://schemas.openxmlformats.org/officeDocument/2006/relationships" r:embed="rId3">
            <a:extLst>
              <a:ext uri="{28A0092B-C50C-407E-A947-70E740481C1C}">
                <a14:useLocalDpi xmlns:a14="http://schemas.microsoft.com/office/drawing/2010/main" val="0"/>
              </a:ext>
            </a:extLst>
          </a:blip>
          <a:srcRect/>
          <a:stretch>
            <a:fillRect l="-9000" r="-9000"/>
          </a:stretch>
        </a:blipFill>
      </dgm:spPr>
    </dgm:pt>
    <dgm:pt modelId="{510C8930-2D86-49EF-8B32-BE628DEB1565}" type="pres">
      <dgm:prSet presAssocID="{E53009AE-EBBE-4996-A9C5-9D7F84C0769D}" presName="txNode" presStyleLbl="node1" presStyleIdx="2" presStyleCnt="6">
        <dgm:presLayoutVars>
          <dgm:bulletEnabled val="1"/>
        </dgm:presLayoutVars>
      </dgm:prSet>
      <dgm:spPr/>
      <dgm:t>
        <a:bodyPr/>
        <a:lstStyle/>
        <a:p>
          <a:endParaRPr lang="en-US"/>
        </a:p>
      </dgm:t>
    </dgm:pt>
    <dgm:pt modelId="{09842B1E-0EFD-42D0-9E9B-A55091EDAA4E}" type="pres">
      <dgm:prSet presAssocID="{D4F67047-AB78-4F13-AC5B-410346204FD1}" presName="sibTrans" presStyleLbl="sibTrans2D1" presStyleIdx="2" presStyleCnt="5"/>
      <dgm:spPr/>
      <dgm:t>
        <a:bodyPr/>
        <a:lstStyle/>
        <a:p>
          <a:endParaRPr lang="en-US"/>
        </a:p>
      </dgm:t>
    </dgm:pt>
    <dgm:pt modelId="{75292F57-3986-4328-8B3A-64EAABC779E3}" type="pres">
      <dgm:prSet presAssocID="{D4F67047-AB78-4F13-AC5B-410346204FD1}" presName="connTx" presStyleLbl="sibTrans2D1" presStyleIdx="2" presStyleCnt="5"/>
      <dgm:spPr/>
      <dgm:t>
        <a:bodyPr/>
        <a:lstStyle/>
        <a:p>
          <a:endParaRPr lang="en-US"/>
        </a:p>
      </dgm:t>
    </dgm:pt>
    <dgm:pt modelId="{1CD6E376-E465-462A-85A1-1FD15D110543}" type="pres">
      <dgm:prSet presAssocID="{8FE37177-AB93-4270-AC20-E54279539307}" presName="composite" presStyleCnt="0"/>
      <dgm:spPr/>
    </dgm:pt>
    <dgm:pt modelId="{A84A409E-51EE-4A4D-A996-67D9B878753C}" type="pres">
      <dgm:prSet presAssocID="{8FE37177-AB93-4270-AC20-E54279539307}" presName="imagSh" presStyleLbl="bgImgPlace1" presStyleIdx="3" presStyleCnt="6"/>
      <dgm:spPr/>
    </dgm:pt>
    <dgm:pt modelId="{38F589CF-D817-4653-B974-69A4FF0DB794}" type="pres">
      <dgm:prSet presAssocID="{8FE37177-AB93-4270-AC20-E54279539307}" presName="txNode" presStyleLbl="node1" presStyleIdx="3" presStyleCnt="6">
        <dgm:presLayoutVars>
          <dgm:bulletEnabled val="1"/>
        </dgm:presLayoutVars>
      </dgm:prSet>
      <dgm:spPr/>
      <dgm:t>
        <a:bodyPr/>
        <a:lstStyle/>
        <a:p>
          <a:endParaRPr lang="en-US"/>
        </a:p>
      </dgm:t>
    </dgm:pt>
    <dgm:pt modelId="{1947C9D2-60ED-48B4-9B54-C86674C23BB9}" type="pres">
      <dgm:prSet presAssocID="{239EACAB-B8F9-44D8-A781-E03705926BF4}" presName="sibTrans" presStyleLbl="sibTrans2D1" presStyleIdx="3" presStyleCnt="5"/>
      <dgm:spPr/>
      <dgm:t>
        <a:bodyPr/>
        <a:lstStyle/>
        <a:p>
          <a:endParaRPr lang="en-US"/>
        </a:p>
      </dgm:t>
    </dgm:pt>
    <dgm:pt modelId="{DE8FFBD9-BA48-438C-B341-5C4278A5CFA8}" type="pres">
      <dgm:prSet presAssocID="{239EACAB-B8F9-44D8-A781-E03705926BF4}" presName="connTx" presStyleLbl="sibTrans2D1" presStyleIdx="3" presStyleCnt="5"/>
      <dgm:spPr/>
      <dgm:t>
        <a:bodyPr/>
        <a:lstStyle/>
        <a:p>
          <a:endParaRPr lang="en-US"/>
        </a:p>
      </dgm:t>
    </dgm:pt>
    <dgm:pt modelId="{68642063-0402-4EC4-9DBE-7D1E51238BB0}" type="pres">
      <dgm:prSet presAssocID="{E7BD99B6-1C87-4C99-8433-083300E8A99C}" presName="composite" presStyleCnt="0"/>
      <dgm:spPr/>
    </dgm:pt>
    <dgm:pt modelId="{FB7A6939-4AEA-41AD-88DE-E778DBF009E1}" type="pres">
      <dgm:prSet presAssocID="{E7BD99B6-1C87-4C99-8433-083300E8A99C}" presName="imagSh" presStyleLbl="bgImgPlace1" presStyleIdx="4" presStyleCnt="6"/>
      <dgm:spPr/>
    </dgm:pt>
    <dgm:pt modelId="{C4279D61-F632-45A3-98AB-C6667774B343}" type="pres">
      <dgm:prSet presAssocID="{E7BD99B6-1C87-4C99-8433-083300E8A99C}" presName="txNode" presStyleLbl="node1" presStyleIdx="4" presStyleCnt="6">
        <dgm:presLayoutVars>
          <dgm:bulletEnabled val="1"/>
        </dgm:presLayoutVars>
      </dgm:prSet>
      <dgm:spPr/>
      <dgm:t>
        <a:bodyPr/>
        <a:lstStyle/>
        <a:p>
          <a:endParaRPr lang="en-US"/>
        </a:p>
      </dgm:t>
    </dgm:pt>
    <dgm:pt modelId="{A21A0F35-7380-4D69-AA4C-F662064AFEAD}" type="pres">
      <dgm:prSet presAssocID="{8D32E062-EE9F-4D9A-B751-779F86D98B69}" presName="sibTrans" presStyleLbl="sibTrans2D1" presStyleIdx="4" presStyleCnt="5"/>
      <dgm:spPr/>
      <dgm:t>
        <a:bodyPr/>
        <a:lstStyle/>
        <a:p>
          <a:endParaRPr lang="en-US"/>
        </a:p>
      </dgm:t>
    </dgm:pt>
    <dgm:pt modelId="{17925E2C-3B73-427D-8D83-126380D8E302}" type="pres">
      <dgm:prSet presAssocID="{8D32E062-EE9F-4D9A-B751-779F86D98B69}" presName="connTx" presStyleLbl="sibTrans2D1" presStyleIdx="4" presStyleCnt="5"/>
      <dgm:spPr/>
      <dgm:t>
        <a:bodyPr/>
        <a:lstStyle/>
        <a:p>
          <a:endParaRPr lang="en-US"/>
        </a:p>
      </dgm:t>
    </dgm:pt>
    <dgm:pt modelId="{9349FA9D-E55C-4E38-9355-B22EA4620DC7}" type="pres">
      <dgm:prSet presAssocID="{1FAD6C2A-6A7C-43A9-88B6-90E4481E807C}" presName="composite" presStyleCnt="0"/>
      <dgm:spPr/>
    </dgm:pt>
    <dgm:pt modelId="{678AE6BE-3FFB-48AF-B6BB-EDD29F2DEF74}" type="pres">
      <dgm:prSet presAssocID="{1FAD6C2A-6A7C-43A9-88B6-90E4481E807C}" presName="imagSh" presStyleLbl="bgImgPlace1" presStyleIdx="5" presStyleCnt="6"/>
      <dgm:spPr/>
    </dgm:pt>
    <dgm:pt modelId="{6F98358B-8C94-491B-A3A0-B1BBE92003F4}" type="pres">
      <dgm:prSet presAssocID="{1FAD6C2A-6A7C-43A9-88B6-90E4481E807C}" presName="txNode" presStyleLbl="node1" presStyleIdx="5" presStyleCnt="6">
        <dgm:presLayoutVars>
          <dgm:bulletEnabled val="1"/>
        </dgm:presLayoutVars>
      </dgm:prSet>
      <dgm:spPr/>
      <dgm:t>
        <a:bodyPr/>
        <a:lstStyle/>
        <a:p>
          <a:endParaRPr lang="en-US"/>
        </a:p>
      </dgm:t>
    </dgm:pt>
  </dgm:ptLst>
  <dgm:cxnLst>
    <dgm:cxn modelId="{62EF2BC7-54AA-4E55-8457-EDCC5AA88704}" type="presOf" srcId="{965848AB-4A07-4D99-9F70-505236BE22B1}" destId="{78B35101-BD5C-4B68-9DD8-CCA1595BFF36}" srcOrd="0" destOrd="0" presId="urn:microsoft.com/office/officeart/2005/8/layout/hProcess10"/>
    <dgm:cxn modelId="{46F4D0FB-8C35-403F-AA1B-9613B89FFA97}" srcId="{350F27B9-ACF4-4B3C-9B49-99B32AB416E4}" destId="{E53009AE-EBBE-4996-A9C5-9D7F84C0769D}" srcOrd="2" destOrd="0" parTransId="{10642530-CC8C-45A9-AFB4-379BAB0460AA}" sibTransId="{D4F67047-AB78-4F13-AC5B-410346204FD1}"/>
    <dgm:cxn modelId="{539C625D-7D04-445C-A2FA-6214C0254497}" type="presOf" srcId="{8D32E062-EE9F-4D9A-B751-779F86D98B69}" destId="{A21A0F35-7380-4D69-AA4C-F662064AFEAD}" srcOrd="0" destOrd="0" presId="urn:microsoft.com/office/officeart/2005/8/layout/hProcess10"/>
    <dgm:cxn modelId="{408B1629-2192-42B5-992E-9882C0658F9E}" type="presOf" srcId="{7837D525-871E-4366-97BB-2F2D38E9F92C}" destId="{57FD574C-16A7-4520-89C3-DDA511109A84}" srcOrd="0" destOrd="2" presId="urn:microsoft.com/office/officeart/2005/8/layout/hProcess10"/>
    <dgm:cxn modelId="{5E456487-D338-42B9-B64E-178D62A11EA1}" type="presOf" srcId="{E53009AE-EBBE-4996-A9C5-9D7F84C0769D}" destId="{510C8930-2D86-49EF-8B32-BE628DEB1565}" srcOrd="0" destOrd="0" presId="urn:microsoft.com/office/officeart/2005/8/layout/hProcess10"/>
    <dgm:cxn modelId="{5B38025A-B4B2-42CA-9325-071E8F82B497}" type="presOf" srcId="{D4F67047-AB78-4F13-AC5B-410346204FD1}" destId="{09842B1E-0EFD-42D0-9E9B-A55091EDAA4E}" srcOrd="0" destOrd="0" presId="urn:microsoft.com/office/officeart/2005/8/layout/hProcess10"/>
    <dgm:cxn modelId="{AEFB8398-000B-4975-84CD-C27783A6E8D1}" type="presOf" srcId="{D4F67047-AB78-4F13-AC5B-410346204FD1}" destId="{75292F57-3986-4328-8B3A-64EAABC779E3}" srcOrd="1" destOrd="0" presId="urn:microsoft.com/office/officeart/2005/8/layout/hProcess10"/>
    <dgm:cxn modelId="{41F2EBB7-E294-4228-A90D-F2A75D77A777}" type="presOf" srcId="{3ECCC2BA-DF32-4430-8D6B-11237200F05B}" destId="{1EAED631-CA37-4E4C-96CC-C2DBEC9D7FC4}" srcOrd="1" destOrd="0" presId="urn:microsoft.com/office/officeart/2005/8/layout/hProcess10"/>
    <dgm:cxn modelId="{8870924B-498C-4694-862C-9403EDC85840}" type="presOf" srcId="{239EACAB-B8F9-44D8-A781-E03705926BF4}" destId="{1947C9D2-60ED-48B4-9B54-C86674C23BB9}" srcOrd="0" destOrd="0" presId="urn:microsoft.com/office/officeart/2005/8/layout/hProcess10"/>
    <dgm:cxn modelId="{AA1363C5-1CC1-483A-8D27-5211ACA2098D}" type="presOf" srcId="{239EACAB-B8F9-44D8-A781-E03705926BF4}" destId="{DE8FFBD9-BA48-438C-B341-5C4278A5CFA8}" srcOrd="1" destOrd="0" presId="urn:microsoft.com/office/officeart/2005/8/layout/hProcess10"/>
    <dgm:cxn modelId="{68ACBF6E-8A56-4AEC-932A-B8B6FD074F65}" srcId="{350F27B9-ACF4-4B3C-9B49-99B32AB416E4}" destId="{8FE37177-AB93-4270-AC20-E54279539307}" srcOrd="3" destOrd="0" parTransId="{2004CD21-2B6A-4AA8-AF6F-24B637B49C5C}" sibTransId="{239EACAB-B8F9-44D8-A781-E03705926BF4}"/>
    <dgm:cxn modelId="{76592D05-445D-40AC-8496-B3DF90F024E1}" type="presOf" srcId="{8FE37177-AB93-4270-AC20-E54279539307}" destId="{38F589CF-D817-4653-B974-69A4FF0DB794}" srcOrd="0" destOrd="0" presId="urn:microsoft.com/office/officeart/2005/8/layout/hProcess10"/>
    <dgm:cxn modelId="{6E07B95B-903B-46DA-82B8-180D626B4D24}" type="presOf" srcId="{1FAD6C2A-6A7C-43A9-88B6-90E4481E807C}" destId="{6F98358B-8C94-491B-A3A0-B1BBE92003F4}" srcOrd="0" destOrd="0" presId="urn:microsoft.com/office/officeart/2005/8/layout/hProcess10"/>
    <dgm:cxn modelId="{F15C0531-3D11-41AA-B59B-3D8D02DF6439}" srcId="{350F27B9-ACF4-4B3C-9B49-99B32AB416E4}" destId="{BFE9672D-2C7C-4964-BDFD-9E781AFDD216}" srcOrd="0" destOrd="0" parTransId="{218A5171-0E15-4E23-8090-A10FC5163AA0}" sibTransId="{965848AB-4A07-4D99-9F70-505236BE22B1}"/>
    <dgm:cxn modelId="{9356CB3A-B01B-4433-A852-A441B4AE9473}" type="presOf" srcId="{55229085-A2D4-4CBE-AEBB-A2B90CED9A83}" destId="{2B934EF4-3BAB-4029-801D-A309A9F67BE2}" srcOrd="0" destOrd="1" presId="urn:microsoft.com/office/officeart/2005/8/layout/hProcess10"/>
    <dgm:cxn modelId="{0D3210DA-2A47-47C1-8C66-7C6319ADC1D3}" type="presOf" srcId="{8D32E062-EE9F-4D9A-B751-779F86D98B69}" destId="{17925E2C-3B73-427D-8D83-126380D8E302}" srcOrd="1" destOrd="0" presId="urn:microsoft.com/office/officeart/2005/8/layout/hProcess10"/>
    <dgm:cxn modelId="{CC2CC578-96F7-4FCD-83A3-2E1276DDD4DE}" srcId="{E53009AE-EBBE-4996-A9C5-9D7F84C0769D}" destId="{2F31C8CC-EAEB-4F37-AAA8-B00012C37BEB}" srcOrd="0" destOrd="0" parTransId="{A1701F5E-6FA0-4661-B8B3-B8ED93CFBEF8}" sibTransId="{67F671C8-92EB-4FCE-98D3-AC71741F3283}"/>
    <dgm:cxn modelId="{B3CB4044-431F-426B-AAD0-B5AFABFDC80D}" type="presOf" srcId="{E7BD99B6-1C87-4C99-8433-083300E8A99C}" destId="{C4279D61-F632-45A3-98AB-C6667774B343}" srcOrd="0" destOrd="0" presId="urn:microsoft.com/office/officeart/2005/8/layout/hProcess10"/>
    <dgm:cxn modelId="{FD317EAF-C0BC-4805-B37C-6A32F6EA4E65}" type="presOf" srcId="{51E31773-EA92-4CC1-8306-C2EEE73C4400}" destId="{57FD574C-16A7-4520-89C3-DDA511109A84}" srcOrd="0" destOrd="0" presId="urn:microsoft.com/office/officeart/2005/8/layout/hProcess10"/>
    <dgm:cxn modelId="{8B27029A-BDE7-4AFA-B998-0485793CC3B9}" srcId="{350F27B9-ACF4-4B3C-9B49-99B32AB416E4}" destId="{51E31773-EA92-4CC1-8306-C2EEE73C4400}" srcOrd="1" destOrd="0" parTransId="{9961A8F7-7CCA-4BBF-8414-A9020074B318}" sibTransId="{3ECCC2BA-DF32-4430-8D6B-11237200F05B}"/>
    <dgm:cxn modelId="{3B900AE9-B2D9-465C-BEE7-572B630C0797}" type="presOf" srcId="{965848AB-4A07-4D99-9F70-505236BE22B1}" destId="{DA0CAFF2-EDE2-4BC8-9B9E-5DFEFA373A64}" srcOrd="1" destOrd="0" presId="urn:microsoft.com/office/officeart/2005/8/layout/hProcess10"/>
    <dgm:cxn modelId="{F46082B9-7C1F-4535-809B-F2E13DAD8745}" type="presOf" srcId="{3ECCC2BA-DF32-4430-8D6B-11237200F05B}" destId="{96C881CA-C7FF-4870-AEA8-A72620F17CDE}" srcOrd="0" destOrd="0" presId="urn:microsoft.com/office/officeart/2005/8/layout/hProcess10"/>
    <dgm:cxn modelId="{3D9F29A9-3A4A-4A69-BE2A-B67B7F6919DE}" type="presOf" srcId="{6D7213B0-EA3E-4AD8-A8BC-140AE415D439}" destId="{57FD574C-16A7-4520-89C3-DDA511109A84}" srcOrd="0" destOrd="1" presId="urn:microsoft.com/office/officeart/2005/8/layout/hProcess10"/>
    <dgm:cxn modelId="{903B7080-3352-4995-B494-A574C4B16610}" srcId="{51E31773-EA92-4CC1-8306-C2EEE73C4400}" destId="{7837D525-871E-4366-97BB-2F2D38E9F92C}" srcOrd="1" destOrd="0" parTransId="{B444A991-B7D7-45D8-864E-5D37126BA6C7}" sibTransId="{3A98B8EA-35B9-496E-9FB1-1EED6512848E}"/>
    <dgm:cxn modelId="{EA84E253-12DD-4C8B-B481-5826C03FF631}" srcId="{51E31773-EA92-4CC1-8306-C2EEE73C4400}" destId="{6D7213B0-EA3E-4AD8-A8BC-140AE415D439}" srcOrd="0" destOrd="0" parTransId="{CFDB602D-2028-4DD9-8538-0029CA76EEBE}" sibTransId="{8FC7A64C-BDC4-41E8-BF52-984A10BA5F91}"/>
    <dgm:cxn modelId="{83B2F231-C8EB-4042-BE0C-DA82563E8E8E}" type="presOf" srcId="{BFE9672D-2C7C-4964-BDFD-9E781AFDD216}" destId="{2B934EF4-3BAB-4029-801D-A309A9F67BE2}" srcOrd="0" destOrd="0" presId="urn:microsoft.com/office/officeart/2005/8/layout/hProcess10"/>
    <dgm:cxn modelId="{9E374075-5D74-4651-A079-893F5C6D1B45}" type="presOf" srcId="{19A5DD60-0A42-4686-BB2E-D301E9C46EDC}" destId="{2B934EF4-3BAB-4029-801D-A309A9F67BE2}" srcOrd="0" destOrd="2" presId="urn:microsoft.com/office/officeart/2005/8/layout/hProcess10"/>
    <dgm:cxn modelId="{867A210F-2BAD-40D1-A10D-618E3A686EF6}" type="presOf" srcId="{2F31C8CC-EAEB-4F37-AAA8-B00012C37BEB}" destId="{510C8930-2D86-49EF-8B32-BE628DEB1565}" srcOrd="0" destOrd="1" presId="urn:microsoft.com/office/officeart/2005/8/layout/hProcess10"/>
    <dgm:cxn modelId="{455A84C4-F424-449F-A446-743209B118F4}" srcId="{BFE9672D-2C7C-4964-BDFD-9E781AFDD216}" destId="{55229085-A2D4-4CBE-AEBB-A2B90CED9A83}" srcOrd="0" destOrd="0" parTransId="{E65A2ECE-CB6E-4C62-B37F-AD85F6021823}" sibTransId="{5C791B66-E9BF-4F23-A015-C244BBBD2EDB}"/>
    <dgm:cxn modelId="{E607D9EB-8D7F-4054-A61E-B8DD3DCE030F}" srcId="{350F27B9-ACF4-4B3C-9B49-99B32AB416E4}" destId="{E7BD99B6-1C87-4C99-8433-083300E8A99C}" srcOrd="4" destOrd="0" parTransId="{1718A20C-DC02-4470-8DAC-3C402A49D5E5}" sibTransId="{8D32E062-EE9F-4D9A-B751-779F86D98B69}"/>
    <dgm:cxn modelId="{C36CA2D1-DF12-484C-BD4C-3458993A90F5}" srcId="{350F27B9-ACF4-4B3C-9B49-99B32AB416E4}" destId="{1FAD6C2A-6A7C-43A9-88B6-90E4481E807C}" srcOrd="5" destOrd="0" parTransId="{5654E3FC-E984-42C9-9871-98C72A149BD2}" sibTransId="{1A93E154-4F19-48A5-BE1C-5C53088AEF52}"/>
    <dgm:cxn modelId="{E078529E-3DC5-4791-9772-BA9E8E09FDFB}" type="presOf" srcId="{350F27B9-ACF4-4B3C-9B49-99B32AB416E4}" destId="{D2C0CE73-D49A-4422-AFAF-539431ABECAB}" srcOrd="0" destOrd="0" presId="urn:microsoft.com/office/officeart/2005/8/layout/hProcess10"/>
    <dgm:cxn modelId="{DEF6C1ED-A954-47E9-8864-894F734D1C96}" srcId="{BFE9672D-2C7C-4964-BDFD-9E781AFDD216}" destId="{19A5DD60-0A42-4686-BB2E-D301E9C46EDC}" srcOrd="1" destOrd="0" parTransId="{1FB81236-F67C-4260-9F96-D884977426B1}" sibTransId="{4015BFBB-C3CD-472E-B56D-9FA7945097B2}"/>
    <dgm:cxn modelId="{EDB2FAA2-16DC-4823-B4FB-808C9B4E1BD0}" type="presParOf" srcId="{D2C0CE73-D49A-4422-AFAF-539431ABECAB}" destId="{F3EEA167-524B-429D-822B-FF74A12ECB33}" srcOrd="0" destOrd="0" presId="urn:microsoft.com/office/officeart/2005/8/layout/hProcess10"/>
    <dgm:cxn modelId="{DFD1E5F4-D062-4A6E-B06C-D38A9B46B173}" type="presParOf" srcId="{F3EEA167-524B-429D-822B-FF74A12ECB33}" destId="{3250B085-DB4E-40FE-A302-E6E33F6E9484}" srcOrd="0" destOrd="0" presId="urn:microsoft.com/office/officeart/2005/8/layout/hProcess10"/>
    <dgm:cxn modelId="{69000C85-86F1-4C16-A2B0-7994C21D8FBD}" type="presParOf" srcId="{F3EEA167-524B-429D-822B-FF74A12ECB33}" destId="{2B934EF4-3BAB-4029-801D-A309A9F67BE2}" srcOrd="1" destOrd="0" presId="urn:microsoft.com/office/officeart/2005/8/layout/hProcess10"/>
    <dgm:cxn modelId="{002E626E-A789-43EC-9A19-2AB525EC06A3}" type="presParOf" srcId="{D2C0CE73-D49A-4422-AFAF-539431ABECAB}" destId="{78B35101-BD5C-4B68-9DD8-CCA1595BFF36}" srcOrd="1" destOrd="0" presId="urn:microsoft.com/office/officeart/2005/8/layout/hProcess10"/>
    <dgm:cxn modelId="{F7C86D65-93F5-48F7-8D7C-22DCC8695EDA}" type="presParOf" srcId="{78B35101-BD5C-4B68-9DD8-CCA1595BFF36}" destId="{DA0CAFF2-EDE2-4BC8-9B9E-5DFEFA373A64}" srcOrd="0" destOrd="0" presId="urn:microsoft.com/office/officeart/2005/8/layout/hProcess10"/>
    <dgm:cxn modelId="{158F3B62-2396-4EC6-A71E-517B09671C18}" type="presParOf" srcId="{D2C0CE73-D49A-4422-AFAF-539431ABECAB}" destId="{16C5A76F-38AD-47AA-9D55-FFF2FAC6420D}" srcOrd="2" destOrd="0" presId="urn:microsoft.com/office/officeart/2005/8/layout/hProcess10"/>
    <dgm:cxn modelId="{6A8B3A9E-DEFE-4574-B5F6-13C204C3E726}" type="presParOf" srcId="{16C5A76F-38AD-47AA-9D55-FFF2FAC6420D}" destId="{3D4EA899-3A6A-4BA9-936F-8EABE52853C4}" srcOrd="0" destOrd="0" presId="urn:microsoft.com/office/officeart/2005/8/layout/hProcess10"/>
    <dgm:cxn modelId="{41830148-9868-45E9-A876-76496E2749E6}" type="presParOf" srcId="{16C5A76F-38AD-47AA-9D55-FFF2FAC6420D}" destId="{57FD574C-16A7-4520-89C3-DDA511109A84}" srcOrd="1" destOrd="0" presId="urn:microsoft.com/office/officeart/2005/8/layout/hProcess10"/>
    <dgm:cxn modelId="{A677068D-497E-4315-A185-7A01F5DE6071}" type="presParOf" srcId="{D2C0CE73-D49A-4422-AFAF-539431ABECAB}" destId="{96C881CA-C7FF-4870-AEA8-A72620F17CDE}" srcOrd="3" destOrd="0" presId="urn:microsoft.com/office/officeart/2005/8/layout/hProcess10"/>
    <dgm:cxn modelId="{13AA5719-78D9-463A-B3C3-5CFA108165F6}" type="presParOf" srcId="{96C881CA-C7FF-4870-AEA8-A72620F17CDE}" destId="{1EAED631-CA37-4E4C-96CC-C2DBEC9D7FC4}" srcOrd="0" destOrd="0" presId="urn:microsoft.com/office/officeart/2005/8/layout/hProcess10"/>
    <dgm:cxn modelId="{5D52D4E0-1239-40ED-9A05-F4C13F661AAB}" type="presParOf" srcId="{D2C0CE73-D49A-4422-AFAF-539431ABECAB}" destId="{65536B54-92A2-4101-9886-907BA82ACC59}" srcOrd="4" destOrd="0" presId="urn:microsoft.com/office/officeart/2005/8/layout/hProcess10"/>
    <dgm:cxn modelId="{B27C6B3A-4BED-4C08-BAFD-D9B1B870A1AE}" type="presParOf" srcId="{65536B54-92A2-4101-9886-907BA82ACC59}" destId="{5D5090C4-9C57-4741-870C-A6C02C4E1D36}" srcOrd="0" destOrd="0" presId="urn:microsoft.com/office/officeart/2005/8/layout/hProcess10"/>
    <dgm:cxn modelId="{0667EF2F-F020-44B6-8BD3-F6B6B0CE729D}" type="presParOf" srcId="{65536B54-92A2-4101-9886-907BA82ACC59}" destId="{510C8930-2D86-49EF-8B32-BE628DEB1565}" srcOrd="1" destOrd="0" presId="urn:microsoft.com/office/officeart/2005/8/layout/hProcess10"/>
    <dgm:cxn modelId="{BB4A5BC0-E20C-4823-97C6-6F9777EAC9FA}" type="presParOf" srcId="{D2C0CE73-D49A-4422-AFAF-539431ABECAB}" destId="{09842B1E-0EFD-42D0-9E9B-A55091EDAA4E}" srcOrd="5" destOrd="0" presId="urn:microsoft.com/office/officeart/2005/8/layout/hProcess10"/>
    <dgm:cxn modelId="{8A01EA41-8B1C-4B7C-A07C-B58A10A7400B}" type="presParOf" srcId="{09842B1E-0EFD-42D0-9E9B-A55091EDAA4E}" destId="{75292F57-3986-4328-8B3A-64EAABC779E3}" srcOrd="0" destOrd="0" presId="urn:microsoft.com/office/officeart/2005/8/layout/hProcess10"/>
    <dgm:cxn modelId="{E0BB398F-A1E4-4772-8DBC-FC0EA218C4D4}" type="presParOf" srcId="{D2C0CE73-D49A-4422-AFAF-539431ABECAB}" destId="{1CD6E376-E465-462A-85A1-1FD15D110543}" srcOrd="6" destOrd="0" presId="urn:microsoft.com/office/officeart/2005/8/layout/hProcess10"/>
    <dgm:cxn modelId="{B26E2697-339B-4D3A-B8BB-E22A00967BC2}" type="presParOf" srcId="{1CD6E376-E465-462A-85A1-1FD15D110543}" destId="{A84A409E-51EE-4A4D-A996-67D9B878753C}" srcOrd="0" destOrd="0" presId="urn:microsoft.com/office/officeart/2005/8/layout/hProcess10"/>
    <dgm:cxn modelId="{229AD10E-C681-4C39-907B-5DD68279B33D}" type="presParOf" srcId="{1CD6E376-E465-462A-85A1-1FD15D110543}" destId="{38F589CF-D817-4653-B974-69A4FF0DB794}" srcOrd="1" destOrd="0" presId="urn:microsoft.com/office/officeart/2005/8/layout/hProcess10"/>
    <dgm:cxn modelId="{2A9A8761-D029-4779-AF6A-9B439702F05E}" type="presParOf" srcId="{D2C0CE73-D49A-4422-AFAF-539431ABECAB}" destId="{1947C9D2-60ED-48B4-9B54-C86674C23BB9}" srcOrd="7" destOrd="0" presId="urn:microsoft.com/office/officeart/2005/8/layout/hProcess10"/>
    <dgm:cxn modelId="{58FA780A-9D42-4488-B5B1-E07726802C6F}" type="presParOf" srcId="{1947C9D2-60ED-48B4-9B54-C86674C23BB9}" destId="{DE8FFBD9-BA48-438C-B341-5C4278A5CFA8}" srcOrd="0" destOrd="0" presId="urn:microsoft.com/office/officeart/2005/8/layout/hProcess10"/>
    <dgm:cxn modelId="{EF51E026-75DD-49F7-9666-8A29505F34BD}" type="presParOf" srcId="{D2C0CE73-D49A-4422-AFAF-539431ABECAB}" destId="{68642063-0402-4EC4-9DBE-7D1E51238BB0}" srcOrd="8" destOrd="0" presId="urn:microsoft.com/office/officeart/2005/8/layout/hProcess10"/>
    <dgm:cxn modelId="{FEE51265-FE3F-4325-8F22-77F05DF2CD24}" type="presParOf" srcId="{68642063-0402-4EC4-9DBE-7D1E51238BB0}" destId="{FB7A6939-4AEA-41AD-88DE-E778DBF009E1}" srcOrd="0" destOrd="0" presId="urn:microsoft.com/office/officeart/2005/8/layout/hProcess10"/>
    <dgm:cxn modelId="{9066D49A-9C21-42E7-A30D-780D005426CC}" type="presParOf" srcId="{68642063-0402-4EC4-9DBE-7D1E51238BB0}" destId="{C4279D61-F632-45A3-98AB-C6667774B343}" srcOrd="1" destOrd="0" presId="urn:microsoft.com/office/officeart/2005/8/layout/hProcess10"/>
    <dgm:cxn modelId="{3B56BA6E-E230-4D71-9734-A612A3D66DE6}" type="presParOf" srcId="{D2C0CE73-D49A-4422-AFAF-539431ABECAB}" destId="{A21A0F35-7380-4D69-AA4C-F662064AFEAD}" srcOrd="9" destOrd="0" presId="urn:microsoft.com/office/officeart/2005/8/layout/hProcess10"/>
    <dgm:cxn modelId="{2EDA55A2-3C8D-48DE-B108-A7F44E26BCAD}" type="presParOf" srcId="{A21A0F35-7380-4D69-AA4C-F662064AFEAD}" destId="{17925E2C-3B73-427D-8D83-126380D8E302}" srcOrd="0" destOrd="0" presId="urn:microsoft.com/office/officeart/2005/8/layout/hProcess10"/>
    <dgm:cxn modelId="{2E69F784-FA7F-4CF6-8A55-FE092E915164}" type="presParOf" srcId="{D2C0CE73-D49A-4422-AFAF-539431ABECAB}" destId="{9349FA9D-E55C-4E38-9355-B22EA4620DC7}" srcOrd="10" destOrd="0" presId="urn:microsoft.com/office/officeart/2005/8/layout/hProcess10"/>
    <dgm:cxn modelId="{A778D467-40EA-45DD-B25C-017E0EA4CF47}" type="presParOf" srcId="{9349FA9D-E55C-4E38-9355-B22EA4620DC7}" destId="{678AE6BE-3FFB-48AF-B6BB-EDD29F2DEF74}" srcOrd="0" destOrd="0" presId="urn:microsoft.com/office/officeart/2005/8/layout/hProcess10"/>
    <dgm:cxn modelId="{DC9568B8-7B07-47A6-B488-4AC387F4FFF5}" type="presParOf" srcId="{9349FA9D-E55C-4E38-9355-B22EA4620DC7}" destId="{6F98358B-8C94-491B-A3A0-B1BBE92003F4}" srcOrd="1" destOrd="0" presId="urn:microsoft.com/office/officeart/2005/8/layout/hProcess10"/>
  </dgm:cxnLst>
  <dgm:bg>
    <a:solidFill>
      <a:schemeClr val="bg2">
        <a:lumMod val="9000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50F27B9-ACF4-4B3C-9B49-99B32AB416E4}"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n-US"/>
        </a:p>
      </dgm:t>
    </dgm:pt>
    <dgm:pt modelId="{BFE9672D-2C7C-4964-BDFD-9E781AFDD216}">
      <dgm:prSet phldrT="[Text]"/>
      <dgm:spPr/>
      <dgm:t>
        <a:bodyPr/>
        <a:lstStyle/>
        <a:p>
          <a:r>
            <a:rPr lang="en-US" dirty="0"/>
            <a:t>College</a:t>
          </a:r>
        </a:p>
      </dgm:t>
    </dgm:pt>
    <dgm:pt modelId="{218A5171-0E15-4E23-8090-A10FC5163AA0}" type="parTrans" cxnId="{F15C0531-3D11-41AA-B59B-3D8D02DF6439}">
      <dgm:prSet/>
      <dgm:spPr/>
      <dgm:t>
        <a:bodyPr/>
        <a:lstStyle/>
        <a:p>
          <a:endParaRPr lang="en-US"/>
        </a:p>
      </dgm:t>
    </dgm:pt>
    <dgm:pt modelId="{965848AB-4A07-4D99-9F70-505236BE22B1}" type="sibTrans" cxnId="{F15C0531-3D11-41AA-B59B-3D8D02DF6439}">
      <dgm:prSet/>
      <dgm:spPr/>
      <dgm:t>
        <a:bodyPr/>
        <a:lstStyle/>
        <a:p>
          <a:endParaRPr lang="en-US"/>
        </a:p>
      </dgm:t>
    </dgm:pt>
    <dgm:pt modelId="{55229085-A2D4-4CBE-AEBB-A2B90CED9A83}">
      <dgm:prSet phldrT="[Text]"/>
      <dgm:spPr/>
      <dgm:t>
        <a:bodyPr/>
        <a:lstStyle/>
        <a:p>
          <a:r>
            <a:rPr lang="en-US" dirty="0"/>
            <a:t>Academic</a:t>
          </a:r>
        </a:p>
      </dgm:t>
    </dgm:pt>
    <dgm:pt modelId="{E65A2ECE-CB6E-4C62-B37F-AD85F6021823}" type="parTrans" cxnId="{455A84C4-F424-449F-A446-743209B118F4}">
      <dgm:prSet/>
      <dgm:spPr/>
      <dgm:t>
        <a:bodyPr/>
        <a:lstStyle/>
        <a:p>
          <a:endParaRPr lang="en-US"/>
        </a:p>
      </dgm:t>
    </dgm:pt>
    <dgm:pt modelId="{5C791B66-E9BF-4F23-A015-C244BBBD2EDB}" type="sibTrans" cxnId="{455A84C4-F424-449F-A446-743209B118F4}">
      <dgm:prSet/>
      <dgm:spPr/>
      <dgm:t>
        <a:bodyPr/>
        <a:lstStyle/>
        <a:p>
          <a:endParaRPr lang="en-US"/>
        </a:p>
      </dgm:t>
    </dgm:pt>
    <dgm:pt modelId="{19A5DD60-0A42-4686-BB2E-D301E9C46EDC}">
      <dgm:prSet phldrT="[Text]"/>
      <dgm:spPr/>
      <dgm:t>
        <a:bodyPr/>
        <a:lstStyle/>
        <a:p>
          <a:r>
            <a:rPr lang="en-US" dirty="0"/>
            <a:t>Financial</a:t>
          </a:r>
        </a:p>
      </dgm:t>
    </dgm:pt>
    <dgm:pt modelId="{1FB81236-F67C-4260-9F96-D884977426B1}" type="parTrans" cxnId="{DEF6C1ED-A954-47E9-8864-894F734D1C96}">
      <dgm:prSet/>
      <dgm:spPr/>
      <dgm:t>
        <a:bodyPr/>
        <a:lstStyle/>
        <a:p>
          <a:endParaRPr lang="en-US"/>
        </a:p>
      </dgm:t>
    </dgm:pt>
    <dgm:pt modelId="{4015BFBB-C3CD-472E-B56D-9FA7945097B2}" type="sibTrans" cxnId="{DEF6C1ED-A954-47E9-8864-894F734D1C96}">
      <dgm:prSet/>
      <dgm:spPr/>
      <dgm:t>
        <a:bodyPr/>
        <a:lstStyle/>
        <a:p>
          <a:endParaRPr lang="en-US"/>
        </a:p>
      </dgm:t>
    </dgm:pt>
    <dgm:pt modelId="{51E31773-EA92-4CC1-8306-C2EEE73C4400}">
      <dgm:prSet phldrT="[Text]"/>
      <dgm:spPr/>
      <dgm:t>
        <a:bodyPr/>
        <a:lstStyle/>
        <a:p>
          <a:r>
            <a:rPr lang="en-US" dirty="0"/>
            <a:t>Early Career</a:t>
          </a:r>
        </a:p>
      </dgm:t>
    </dgm:pt>
    <dgm:pt modelId="{9961A8F7-7CCA-4BBF-8414-A9020074B318}" type="parTrans" cxnId="{8B27029A-BDE7-4AFA-B998-0485793CC3B9}">
      <dgm:prSet/>
      <dgm:spPr/>
      <dgm:t>
        <a:bodyPr/>
        <a:lstStyle/>
        <a:p>
          <a:endParaRPr lang="en-US"/>
        </a:p>
      </dgm:t>
    </dgm:pt>
    <dgm:pt modelId="{3ECCC2BA-DF32-4430-8D6B-11237200F05B}" type="sibTrans" cxnId="{8B27029A-BDE7-4AFA-B998-0485793CC3B9}">
      <dgm:prSet/>
      <dgm:spPr/>
      <dgm:t>
        <a:bodyPr/>
        <a:lstStyle/>
        <a:p>
          <a:endParaRPr lang="en-US"/>
        </a:p>
      </dgm:t>
    </dgm:pt>
    <dgm:pt modelId="{6D7213B0-EA3E-4AD8-A8BC-140AE415D439}">
      <dgm:prSet phldrT="[Text]"/>
      <dgm:spPr/>
      <dgm:t>
        <a:bodyPr/>
        <a:lstStyle/>
        <a:p>
          <a:r>
            <a:rPr lang="en-US" dirty="0"/>
            <a:t>Savings Habit</a:t>
          </a:r>
        </a:p>
      </dgm:t>
    </dgm:pt>
    <dgm:pt modelId="{CFDB602D-2028-4DD9-8538-0029CA76EEBE}" type="parTrans" cxnId="{EA84E253-12DD-4C8B-B481-5826C03FF631}">
      <dgm:prSet/>
      <dgm:spPr/>
      <dgm:t>
        <a:bodyPr/>
        <a:lstStyle/>
        <a:p>
          <a:endParaRPr lang="en-US"/>
        </a:p>
      </dgm:t>
    </dgm:pt>
    <dgm:pt modelId="{8FC7A64C-BDC4-41E8-BF52-984A10BA5F91}" type="sibTrans" cxnId="{EA84E253-12DD-4C8B-B481-5826C03FF631}">
      <dgm:prSet/>
      <dgm:spPr/>
      <dgm:t>
        <a:bodyPr/>
        <a:lstStyle/>
        <a:p>
          <a:endParaRPr lang="en-US"/>
        </a:p>
      </dgm:t>
    </dgm:pt>
    <dgm:pt modelId="{7837D525-871E-4366-97BB-2F2D38E9F92C}">
      <dgm:prSet phldrT="[Text]"/>
      <dgm:spPr/>
      <dgm:t>
        <a:bodyPr/>
        <a:lstStyle/>
        <a:p>
          <a:r>
            <a:rPr lang="en-US" dirty="0"/>
            <a:t>Investment</a:t>
          </a:r>
        </a:p>
      </dgm:t>
    </dgm:pt>
    <dgm:pt modelId="{B444A991-B7D7-45D8-864E-5D37126BA6C7}" type="parTrans" cxnId="{903B7080-3352-4995-B494-A574C4B16610}">
      <dgm:prSet/>
      <dgm:spPr/>
      <dgm:t>
        <a:bodyPr/>
        <a:lstStyle/>
        <a:p>
          <a:endParaRPr lang="en-US"/>
        </a:p>
      </dgm:t>
    </dgm:pt>
    <dgm:pt modelId="{3A98B8EA-35B9-496E-9FB1-1EED6512848E}" type="sibTrans" cxnId="{903B7080-3352-4995-B494-A574C4B16610}">
      <dgm:prSet/>
      <dgm:spPr/>
      <dgm:t>
        <a:bodyPr/>
        <a:lstStyle/>
        <a:p>
          <a:endParaRPr lang="en-US"/>
        </a:p>
      </dgm:t>
    </dgm:pt>
    <dgm:pt modelId="{E53009AE-EBBE-4996-A9C5-9D7F84C0769D}">
      <dgm:prSet phldrT="[Text]"/>
      <dgm:spPr/>
      <dgm:t>
        <a:bodyPr/>
        <a:lstStyle/>
        <a:p>
          <a:r>
            <a:rPr lang="en-US" dirty="0"/>
            <a:t>Young Family</a:t>
          </a:r>
        </a:p>
      </dgm:t>
    </dgm:pt>
    <dgm:pt modelId="{10642530-CC8C-45A9-AFB4-379BAB0460AA}" type="parTrans" cxnId="{46F4D0FB-8C35-403F-AA1B-9613B89FFA97}">
      <dgm:prSet/>
      <dgm:spPr/>
      <dgm:t>
        <a:bodyPr/>
        <a:lstStyle/>
        <a:p>
          <a:endParaRPr lang="en-US"/>
        </a:p>
      </dgm:t>
    </dgm:pt>
    <dgm:pt modelId="{D4F67047-AB78-4F13-AC5B-410346204FD1}" type="sibTrans" cxnId="{46F4D0FB-8C35-403F-AA1B-9613B89FFA97}">
      <dgm:prSet/>
      <dgm:spPr/>
      <dgm:t>
        <a:bodyPr/>
        <a:lstStyle/>
        <a:p>
          <a:endParaRPr lang="en-US"/>
        </a:p>
      </dgm:t>
    </dgm:pt>
    <dgm:pt modelId="{2F31C8CC-EAEB-4F37-AAA8-B00012C37BEB}">
      <dgm:prSet phldrT="[Text]"/>
      <dgm:spPr/>
      <dgm:t>
        <a:bodyPr/>
        <a:lstStyle/>
        <a:p>
          <a:r>
            <a:rPr lang="en-US" dirty="0"/>
            <a:t>Protect Income</a:t>
          </a:r>
        </a:p>
      </dgm:t>
    </dgm:pt>
    <dgm:pt modelId="{A1701F5E-6FA0-4661-B8B3-B8ED93CFBEF8}" type="parTrans" cxnId="{CC2CC578-96F7-4FCD-83A3-2E1276DDD4DE}">
      <dgm:prSet/>
      <dgm:spPr/>
      <dgm:t>
        <a:bodyPr/>
        <a:lstStyle/>
        <a:p>
          <a:endParaRPr lang="en-US"/>
        </a:p>
      </dgm:t>
    </dgm:pt>
    <dgm:pt modelId="{67F671C8-92EB-4FCE-98D3-AC71741F3283}" type="sibTrans" cxnId="{CC2CC578-96F7-4FCD-83A3-2E1276DDD4DE}">
      <dgm:prSet/>
      <dgm:spPr/>
      <dgm:t>
        <a:bodyPr/>
        <a:lstStyle/>
        <a:p>
          <a:endParaRPr lang="en-US"/>
        </a:p>
      </dgm:t>
    </dgm:pt>
    <dgm:pt modelId="{8FE37177-AB93-4270-AC20-E54279539307}">
      <dgm:prSet phldrT="[Text]"/>
      <dgm:spPr/>
      <dgm:t>
        <a:bodyPr/>
        <a:lstStyle/>
        <a:p>
          <a:r>
            <a:rPr lang="en-US" dirty="0"/>
            <a:t>Mature Family</a:t>
          </a:r>
        </a:p>
      </dgm:t>
    </dgm:pt>
    <dgm:pt modelId="{2004CD21-2B6A-4AA8-AF6F-24B637B49C5C}" type="parTrans" cxnId="{68ACBF6E-8A56-4AEC-932A-B8B6FD074F65}">
      <dgm:prSet/>
      <dgm:spPr/>
      <dgm:t>
        <a:bodyPr/>
        <a:lstStyle/>
        <a:p>
          <a:endParaRPr lang="en-US"/>
        </a:p>
      </dgm:t>
    </dgm:pt>
    <dgm:pt modelId="{239EACAB-B8F9-44D8-A781-E03705926BF4}" type="sibTrans" cxnId="{68ACBF6E-8A56-4AEC-932A-B8B6FD074F65}">
      <dgm:prSet/>
      <dgm:spPr/>
      <dgm:t>
        <a:bodyPr/>
        <a:lstStyle/>
        <a:p>
          <a:endParaRPr lang="en-US"/>
        </a:p>
      </dgm:t>
    </dgm:pt>
    <dgm:pt modelId="{631954FF-E086-4E88-8E87-E3B3FC6B7191}">
      <dgm:prSet phldrT="[Text]"/>
      <dgm:spPr/>
      <dgm:t>
        <a:bodyPr/>
        <a:lstStyle/>
        <a:p>
          <a:r>
            <a:rPr lang="en-US" dirty="0"/>
            <a:t>Retirement Planning</a:t>
          </a:r>
        </a:p>
      </dgm:t>
    </dgm:pt>
    <dgm:pt modelId="{8AD218E0-7A41-4360-B6E9-3423EBFF64D0}" type="parTrans" cxnId="{3ACAE9AA-19E2-44A2-B093-5007480E2385}">
      <dgm:prSet/>
      <dgm:spPr/>
      <dgm:t>
        <a:bodyPr/>
        <a:lstStyle/>
        <a:p>
          <a:endParaRPr lang="en-US"/>
        </a:p>
      </dgm:t>
    </dgm:pt>
    <dgm:pt modelId="{969D2EF0-AB78-4342-B222-3B4EB9F88045}" type="sibTrans" cxnId="{3ACAE9AA-19E2-44A2-B093-5007480E2385}">
      <dgm:prSet/>
      <dgm:spPr/>
      <dgm:t>
        <a:bodyPr/>
        <a:lstStyle/>
        <a:p>
          <a:endParaRPr lang="en-US"/>
        </a:p>
      </dgm:t>
    </dgm:pt>
    <dgm:pt modelId="{E7BD99B6-1C87-4C99-8433-083300E8A99C}">
      <dgm:prSet phldrT="[Text]"/>
      <dgm:spPr/>
      <dgm:t>
        <a:bodyPr/>
        <a:lstStyle/>
        <a:p>
          <a:endParaRPr lang="en-US" dirty="0"/>
        </a:p>
      </dgm:t>
    </dgm:pt>
    <dgm:pt modelId="{1718A20C-DC02-4470-8DAC-3C402A49D5E5}" type="parTrans" cxnId="{E607D9EB-8D7F-4054-A61E-B8DD3DCE030F}">
      <dgm:prSet/>
      <dgm:spPr/>
      <dgm:t>
        <a:bodyPr/>
        <a:lstStyle/>
        <a:p>
          <a:endParaRPr lang="en-US"/>
        </a:p>
      </dgm:t>
    </dgm:pt>
    <dgm:pt modelId="{8D32E062-EE9F-4D9A-B751-779F86D98B69}" type="sibTrans" cxnId="{E607D9EB-8D7F-4054-A61E-B8DD3DCE030F}">
      <dgm:prSet/>
      <dgm:spPr/>
      <dgm:t>
        <a:bodyPr/>
        <a:lstStyle/>
        <a:p>
          <a:endParaRPr lang="en-US"/>
        </a:p>
      </dgm:t>
    </dgm:pt>
    <dgm:pt modelId="{1FAD6C2A-6A7C-43A9-88B6-90E4481E807C}">
      <dgm:prSet phldrT="[Text]"/>
      <dgm:spPr/>
      <dgm:t>
        <a:bodyPr/>
        <a:lstStyle/>
        <a:p>
          <a:endParaRPr lang="en-US" dirty="0"/>
        </a:p>
      </dgm:t>
    </dgm:pt>
    <dgm:pt modelId="{5654E3FC-E984-42C9-9871-98C72A149BD2}" type="parTrans" cxnId="{C36CA2D1-DF12-484C-BD4C-3458993A90F5}">
      <dgm:prSet/>
      <dgm:spPr/>
      <dgm:t>
        <a:bodyPr/>
        <a:lstStyle/>
        <a:p>
          <a:endParaRPr lang="en-US"/>
        </a:p>
      </dgm:t>
    </dgm:pt>
    <dgm:pt modelId="{1A93E154-4F19-48A5-BE1C-5C53088AEF52}" type="sibTrans" cxnId="{C36CA2D1-DF12-484C-BD4C-3458993A90F5}">
      <dgm:prSet/>
      <dgm:spPr/>
      <dgm:t>
        <a:bodyPr/>
        <a:lstStyle/>
        <a:p>
          <a:endParaRPr lang="en-US"/>
        </a:p>
      </dgm:t>
    </dgm:pt>
    <dgm:pt modelId="{D2C0CE73-D49A-4422-AFAF-539431ABECAB}" type="pres">
      <dgm:prSet presAssocID="{350F27B9-ACF4-4B3C-9B49-99B32AB416E4}" presName="Name0" presStyleCnt="0">
        <dgm:presLayoutVars>
          <dgm:dir/>
          <dgm:resizeHandles val="exact"/>
        </dgm:presLayoutVars>
      </dgm:prSet>
      <dgm:spPr/>
      <dgm:t>
        <a:bodyPr/>
        <a:lstStyle/>
        <a:p>
          <a:endParaRPr lang="en-US"/>
        </a:p>
      </dgm:t>
    </dgm:pt>
    <dgm:pt modelId="{F3EEA167-524B-429D-822B-FF74A12ECB33}" type="pres">
      <dgm:prSet presAssocID="{BFE9672D-2C7C-4964-BDFD-9E781AFDD216}" presName="composite" presStyleCnt="0"/>
      <dgm:spPr/>
    </dgm:pt>
    <dgm:pt modelId="{3250B085-DB4E-40FE-A302-E6E33F6E9484}" type="pres">
      <dgm:prSet presAssocID="{BFE9672D-2C7C-4964-BDFD-9E781AFDD216}" presName="imagSh" presStyleLbl="bgImgPlace1" presStyleIdx="0" presStyleCnt="6"/>
      <dgm:spPr>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dgm:spPr>
    </dgm:pt>
    <dgm:pt modelId="{2B934EF4-3BAB-4029-801D-A309A9F67BE2}" type="pres">
      <dgm:prSet presAssocID="{BFE9672D-2C7C-4964-BDFD-9E781AFDD216}" presName="txNode" presStyleLbl="node1" presStyleIdx="0" presStyleCnt="6">
        <dgm:presLayoutVars>
          <dgm:bulletEnabled val="1"/>
        </dgm:presLayoutVars>
      </dgm:prSet>
      <dgm:spPr/>
      <dgm:t>
        <a:bodyPr/>
        <a:lstStyle/>
        <a:p>
          <a:endParaRPr lang="en-US"/>
        </a:p>
      </dgm:t>
    </dgm:pt>
    <dgm:pt modelId="{78B35101-BD5C-4B68-9DD8-CCA1595BFF36}" type="pres">
      <dgm:prSet presAssocID="{965848AB-4A07-4D99-9F70-505236BE22B1}" presName="sibTrans" presStyleLbl="sibTrans2D1" presStyleIdx="0" presStyleCnt="5"/>
      <dgm:spPr/>
      <dgm:t>
        <a:bodyPr/>
        <a:lstStyle/>
        <a:p>
          <a:endParaRPr lang="en-US"/>
        </a:p>
      </dgm:t>
    </dgm:pt>
    <dgm:pt modelId="{DA0CAFF2-EDE2-4BC8-9B9E-5DFEFA373A64}" type="pres">
      <dgm:prSet presAssocID="{965848AB-4A07-4D99-9F70-505236BE22B1}" presName="connTx" presStyleLbl="sibTrans2D1" presStyleIdx="0" presStyleCnt="5"/>
      <dgm:spPr/>
      <dgm:t>
        <a:bodyPr/>
        <a:lstStyle/>
        <a:p>
          <a:endParaRPr lang="en-US"/>
        </a:p>
      </dgm:t>
    </dgm:pt>
    <dgm:pt modelId="{16C5A76F-38AD-47AA-9D55-FFF2FAC6420D}" type="pres">
      <dgm:prSet presAssocID="{51E31773-EA92-4CC1-8306-C2EEE73C4400}" presName="composite" presStyleCnt="0"/>
      <dgm:spPr/>
    </dgm:pt>
    <dgm:pt modelId="{3D4EA899-3A6A-4BA9-936F-8EABE52853C4}" type="pres">
      <dgm:prSet presAssocID="{51E31773-EA92-4CC1-8306-C2EEE73C4400}" presName="imagSh" presStyleLbl="bgImgPlace1" presStyleIdx="1" presStyleCnt="6"/>
      <dgm:spPr>
        <a:blipFill>
          <a:blip xmlns:r="http://schemas.openxmlformats.org/officeDocument/2006/relationships" r:embed="rId2">
            <a:extLst>
              <a:ext uri="{28A0092B-C50C-407E-A947-70E740481C1C}">
                <a14:useLocalDpi xmlns:a14="http://schemas.microsoft.com/office/drawing/2010/main" val="0"/>
              </a:ext>
            </a:extLst>
          </a:blip>
          <a:srcRect/>
          <a:stretch>
            <a:fillRect l="-39000" r="-39000"/>
          </a:stretch>
        </a:blipFill>
      </dgm:spPr>
    </dgm:pt>
    <dgm:pt modelId="{57FD574C-16A7-4520-89C3-DDA511109A84}" type="pres">
      <dgm:prSet presAssocID="{51E31773-EA92-4CC1-8306-C2EEE73C4400}" presName="txNode" presStyleLbl="node1" presStyleIdx="1" presStyleCnt="6">
        <dgm:presLayoutVars>
          <dgm:bulletEnabled val="1"/>
        </dgm:presLayoutVars>
      </dgm:prSet>
      <dgm:spPr/>
      <dgm:t>
        <a:bodyPr/>
        <a:lstStyle/>
        <a:p>
          <a:endParaRPr lang="en-US"/>
        </a:p>
      </dgm:t>
    </dgm:pt>
    <dgm:pt modelId="{96C881CA-C7FF-4870-AEA8-A72620F17CDE}" type="pres">
      <dgm:prSet presAssocID="{3ECCC2BA-DF32-4430-8D6B-11237200F05B}" presName="sibTrans" presStyleLbl="sibTrans2D1" presStyleIdx="1" presStyleCnt="5"/>
      <dgm:spPr/>
      <dgm:t>
        <a:bodyPr/>
        <a:lstStyle/>
        <a:p>
          <a:endParaRPr lang="en-US"/>
        </a:p>
      </dgm:t>
    </dgm:pt>
    <dgm:pt modelId="{1EAED631-CA37-4E4C-96CC-C2DBEC9D7FC4}" type="pres">
      <dgm:prSet presAssocID="{3ECCC2BA-DF32-4430-8D6B-11237200F05B}" presName="connTx" presStyleLbl="sibTrans2D1" presStyleIdx="1" presStyleCnt="5"/>
      <dgm:spPr/>
      <dgm:t>
        <a:bodyPr/>
        <a:lstStyle/>
        <a:p>
          <a:endParaRPr lang="en-US"/>
        </a:p>
      </dgm:t>
    </dgm:pt>
    <dgm:pt modelId="{65536B54-92A2-4101-9886-907BA82ACC59}" type="pres">
      <dgm:prSet presAssocID="{E53009AE-EBBE-4996-A9C5-9D7F84C0769D}" presName="composite" presStyleCnt="0"/>
      <dgm:spPr/>
    </dgm:pt>
    <dgm:pt modelId="{5D5090C4-9C57-4741-870C-A6C02C4E1D36}" type="pres">
      <dgm:prSet presAssocID="{E53009AE-EBBE-4996-A9C5-9D7F84C0769D}" presName="imagSh" presStyleLbl="bgImgPlace1" presStyleIdx="2" presStyleCnt="6"/>
      <dgm:spPr>
        <a:blipFill>
          <a:blip xmlns:r="http://schemas.openxmlformats.org/officeDocument/2006/relationships" r:embed="rId3">
            <a:extLst>
              <a:ext uri="{28A0092B-C50C-407E-A947-70E740481C1C}">
                <a14:useLocalDpi xmlns:a14="http://schemas.microsoft.com/office/drawing/2010/main" val="0"/>
              </a:ext>
            </a:extLst>
          </a:blip>
          <a:srcRect/>
          <a:stretch>
            <a:fillRect l="-9000" r="-9000"/>
          </a:stretch>
        </a:blipFill>
      </dgm:spPr>
    </dgm:pt>
    <dgm:pt modelId="{510C8930-2D86-49EF-8B32-BE628DEB1565}" type="pres">
      <dgm:prSet presAssocID="{E53009AE-EBBE-4996-A9C5-9D7F84C0769D}" presName="txNode" presStyleLbl="node1" presStyleIdx="2" presStyleCnt="6">
        <dgm:presLayoutVars>
          <dgm:bulletEnabled val="1"/>
        </dgm:presLayoutVars>
      </dgm:prSet>
      <dgm:spPr/>
      <dgm:t>
        <a:bodyPr/>
        <a:lstStyle/>
        <a:p>
          <a:endParaRPr lang="en-US"/>
        </a:p>
      </dgm:t>
    </dgm:pt>
    <dgm:pt modelId="{09842B1E-0EFD-42D0-9E9B-A55091EDAA4E}" type="pres">
      <dgm:prSet presAssocID="{D4F67047-AB78-4F13-AC5B-410346204FD1}" presName="sibTrans" presStyleLbl="sibTrans2D1" presStyleIdx="2" presStyleCnt="5"/>
      <dgm:spPr/>
      <dgm:t>
        <a:bodyPr/>
        <a:lstStyle/>
        <a:p>
          <a:endParaRPr lang="en-US"/>
        </a:p>
      </dgm:t>
    </dgm:pt>
    <dgm:pt modelId="{75292F57-3986-4328-8B3A-64EAABC779E3}" type="pres">
      <dgm:prSet presAssocID="{D4F67047-AB78-4F13-AC5B-410346204FD1}" presName="connTx" presStyleLbl="sibTrans2D1" presStyleIdx="2" presStyleCnt="5"/>
      <dgm:spPr/>
      <dgm:t>
        <a:bodyPr/>
        <a:lstStyle/>
        <a:p>
          <a:endParaRPr lang="en-US"/>
        </a:p>
      </dgm:t>
    </dgm:pt>
    <dgm:pt modelId="{1CD6E376-E465-462A-85A1-1FD15D110543}" type="pres">
      <dgm:prSet presAssocID="{8FE37177-AB93-4270-AC20-E54279539307}" presName="composite" presStyleCnt="0"/>
      <dgm:spPr/>
    </dgm:pt>
    <dgm:pt modelId="{A84A409E-51EE-4A4D-A996-67D9B878753C}" type="pres">
      <dgm:prSet presAssocID="{8FE37177-AB93-4270-AC20-E54279539307}" presName="imagSh" presStyleLbl="bgImgPlace1" presStyleIdx="3" presStyleCnt="6"/>
      <dgm:spPr>
        <a:blipFill>
          <a:blip xmlns:r="http://schemas.openxmlformats.org/officeDocument/2006/relationships" r:embed="rId4">
            <a:extLst>
              <a:ext uri="{28A0092B-C50C-407E-A947-70E740481C1C}">
                <a14:useLocalDpi xmlns:a14="http://schemas.microsoft.com/office/drawing/2010/main" val="0"/>
              </a:ext>
            </a:extLst>
          </a:blip>
          <a:srcRect/>
          <a:stretch>
            <a:fillRect t="-8000" b="-8000"/>
          </a:stretch>
        </a:blipFill>
      </dgm:spPr>
    </dgm:pt>
    <dgm:pt modelId="{38F589CF-D817-4653-B974-69A4FF0DB794}" type="pres">
      <dgm:prSet presAssocID="{8FE37177-AB93-4270-AC20-E54279539307}" presName="txNode" presStyleLbl="node1" presStyleIdx="3" presStyleCnt="6">
        <dgm:presLayoutVars>
          <dgm:bulletEnabled val="1"/>
        </dgm:presLayoutVars>
      </dgm:prSet>
      <dgm:spPr/>
      <dgm:t>
        <a:bodyPr/>
        <a:lstStyle/>
        <a:p>
          <a:endParaRPr lang="en-US"/>
        </a:p>
      </dgm:t>
    </dgm:pt>
    <dgm:pt modelId="{1947C9D2-60ED-48B4-9B54-C86674C23BB9}" type="pres">
      <dgm:prSet presAssocID="{239EACAB-B8F9-44D8-A781-E03705926BF4}" presName="sibTrans" presStyleLbl="sibTrans2D1" presStyleIdx="3" presStyleCnt="5"/>
      <dgm:spPr/>
      <dgm:t>
        <a:bodyPr/>
        <a:lstStyle/>
        <a:p>
          <a:endParaRPr lang="en-US"/>
        </a:p>
      </dgm:t>
    </dgm:pt>
    <dgm:pt modelId="{DE8FFBD9-BA48-438C-B341-5C4278A5CFA8}" type="pres">
      <dgm:prSet presAssocID="{239EACAB-B8F9-44D8-A781-E03705926BF4}" presName="connTx" presStyleLbl="sibTrans2D1" presStyleIdx="3" presStyleCnt="5"/>
      <dgm:spPr/>
      <dgm:t>
        <a:bodyPr/>
        <a:lstStyle/>
        <a:p>
          <a:endParaRPr lang="en-US"/>
        </a:p>
      </dgm:t>
    </dgm:pt>
    <dgm:pt modelId="{68642063-0402-4EC4-9DBE-7D1E51238BB0}" type="pres">
      <dgm:prSet presAssocID="{E7BD99B6-1C87-4C99-8433-083300E8A99C}" presName="composite" presStyleCnt="0"/>
      <dgm:spPr/>
    </dgm:pt>
    <dgm:pt modelId="{FB7A6939-4AEA-41AD-88DE-E778DBF009E1}" type="pres">
      <dgm:prSet presAssocID="{E7BD99B6-1C87-4C99-8433-083300E8A99C}" presName="imagSh" presStyleLbl="bgImgPlace1" presStyleIdx="4" presStyleCnt="6"/>
      <dgm:spPr/>
    </dgm:pt>
    <dgm:pt modelId="{C4279D61-F632-45A3-98AB-C6667774B343}" type="pres">
      <dgm:prSet presAssocID="{E7BD99B6-1C87-4C99-8433-083300E8A99C}" presName="txNode" presStyleLbl="node1" presStyleIdx="4" presStyleCnt="6">
        <dgm:presLayoutVars>
          <dgm:bulletEnabled val="1"/>
        </dgm:presLayoutVars>
      </dgm:prSet>
      <dgm:spPr/>
      <dgm:t>
        <a:bodyPr/>
        <a:lstStyle/>
        <a:p>
          <a:endParaRPr lang="en-US"/>
        </a:p>
      </dgm:t>
    </dgm:pt>
    <dgm:pt modelId="{A21A0F35-7380-4D69-AA4C-F662064AFEAD}" type="pres">
      <dgm:prSet presAssocID="{8D32E062-EE9F-4D9A-B751-779F86D98B69}" presName="sibTrans" presStyleLbl="sibTrans2D1" presStyleIdx="4" presStyleCnt="5"/>
      <dgm:spPr/>
      <dgm:t>
        <a:bodyPr/>
        <a:lstStyle/>
        <a:p>
          <a:endParaRPr lang="en-US"/>
        </a:p>
      </dgm:t>
    </dgm:pt>
    <dgm:pt modelId="{17925E2C-3B73-427D-8D83-126380D8E302}" type="pres">
      <dgm:prSet presAssocID="{8D32E062-EE9F-4D9A-B751-779F86D98B69}" presName="connTx" presStyleLbl="sibTrans2D1" presStyleIdx="4" presStyleCnt="5"/>
      <dgm:spPr/>
      <dgm:t>
        <a:bodyPr/>
        <a:lstStyle/>
        <a:p>
          <a:endParaRPr lang="en-US"/>
        </a:p>
      </dgm:t>
    </dgm:pt>
    <dgm:pt modelId="{9349FA9D-E55C-4E38-9355-B22EA4620DC7}" type="pres">
      <dgm:prSet presAssocID="{1FAD6C2A-6A7C-43A9-88B6-90E4481E807C}" presName="composite" presStyleCnt="0"/>
      <dgm:spPr/>
    </dgm:pt>
    <dgm:pt modelId="{678AE6BE-3FFB-48AF-B6BB-EDD29F2DEF74}" type="pres">
      <dgm:prSet presAssocID="{1FAD6C2A-6A7C-43A9-88B6-90E4481E807C}" presName="imagSh" presStyleLbl="bgImgPlace1" presStyleIdx="5" presStyleCnt="6"/>
      <dgm:spPr/>
    </dgm:pt>
    <dgm:pt modelId="{6F98358B-8C94-491B-A3A0-B1BBE92003F4}" type="pres">
      <dgm:prSet presAssocID="{1FAD6C2A-6A7C-43A9-88B6-90E4481E807C}" presName="txNode" presStyleLbl="node1" presStyleIdx="5" presStyleCnt="6">
        <dgm:presLayoutVars>
          <dgm:bulletEnabled val="1"/>
        </dgm:presLayoutVars>
      </dgm:prSet>
      <dgm:spPr/>
      <dgm:t>
        <a:bodyPr/>
        <a:lstStyle/>
        <a:p>
          <a:endParaRPr lang="en-US"/>
        </a:p>
      </dgm:t>
    </dgm:pt>
  </dgm:ptLst>
  <dgm:cxnLst>
    <dgm:cxn modelId="{62513D2B-182D-44B9-BCC6-9E6BE152AC75}" type="presOf" srcId="{631954FF-E086-4E88-8E87-E3B3FC6B7191}" destId="{38F589CF-D817-4653-B974-69A4FF0DB794}" srcOrd="0" destOrd="1" presId="urn:microsoft.com/office/officeart/2005/8/layout/hProcess10"/>
    <dgm:cxn modelId="{B3CB4044-431F-426B-AAD0-B5AFABFDC80D}" type="presOf" srcId="{E7BD99B6-1C87-4C99-8433-083300E8A99C}" destId="{C4279D61-F632-45A3-98AB-C6667774B343}" srcOrd="0" destOrd="0" presId="urn:microsoft.com/office/officeart/2005/8/layout/hProcess10"/>
    <dgm:cxn modelId="{3D9F29A9-3A4A-4A69-BE2A-B67B7F6919DE}" type="presOf" srcId="{6D7213B0-EA3E-4AD8-A8BC-140AE415D439}" destId="{57FD574C-16A7-4520-89C3-DDA511109A84}" srcOrd="0" destOrd="1" presId="urn:microsoft.com/office/officeart/2005/8/layout/hProcess10"/>
    <dgm:cxn modelId="{903B7080-3352-4995-B494-A574C4B16610}" srcId="{51E31773-EA92-4CC1-8306-C2EEE73C4400}" destId="{7837D525-871E-4366-97BB-2F2D38E9F92C}" srcOrd="1" destOrd="0" parTransId="{B444A991-B7D7-45D8-864E-5D37126BA6C7}" sibTransId="{3A98B8EA-35B9-496E-9FB1-1EED6512848E}"/>
    <dgm:cxn modelId="{3ACAE9AA-19E2-44A2-B093-5007480E2385}" srcId="{8FE37177-AB93-4270-AC20-E54279539307}" destId="{631954FF-E086-4E88-8E87-E3B3FC6B7191}" srcOrd="0" destOrd="0" parTransId="{8AD218E0-7A41-4360-B6E9-3423EBFF64D0}" sibTransId="{969D2EF0-AB78-4342-B222-3B4EB9F88045}"/>
    <dgm:cxn modelId="{E078529E-3DC5-4791-9772-BA9E8E09FDFB}" type="presOf" srcId="{350F27B9-ACF4-4B3C-9B49-99B32AB416E4}" destId="{D2C0CE73-D49A-4422-AFAF-539431ABECAB}" srcOrd="0" destOrd="0" presId="urn:microsoft.com/office/officeart/2005/8/layout/hProcess10"/>
    <dgm:cxn modelId="{6E07B95B-903B-46DA-82B8-180D626B4D24}" type="presOf" srcId="{1FAD6C2A-6A7C-43A9-88B6-90E4481E807C}" destId="{6F98358B-8C94-491B-A3A0-B1BBE92003F4}" srcOrd="0" destOrd="0" presId="urn:microsoft.com/office/officeart/2005/8/layout/hProcess10"/>
    <dgm:cxn modelId="{62EF2BC7-54AA-4E55-8457-EDCC5AA88704}" type="presOf" srcId="{965848AB-4A07-4D99-9F70-505236BE22B1}" destId="{78B35101-BD5C-4B68-9DD8-CCA1595BFF36}" srcOrd="0" destOrd="0" presId="urn:microsoft.com/office/officeart/2005/8/layout/hProcess10"/>
    <dgm:cxn modelId="{C36CA2D1-DF12-484C-BD4C-3458993A90F5}" srcId="{350F27B9-ACF4-4B3C-9B49-99B32AB416E4}" destId="{1FAD6C2A-6A7C-43A9-88B6-90E4481E807C}" srcOrd="5" destOrd="0" parTransId="{5654E3FC-E984-42C9-9871-98C72A149BD2}" sibTransId="{1A93E154-4F19-48A5-BE1C-5C53088AEF52}"/>
    <dgm:cxn modelId="{F15C0531-3D11-41AA-B59B-3D8D02DF6439}" srcId="{350F27B9-ACF4-4B3C-9B49-99B32AB416E4}" destId="{BFE9672D-2C7C-4964-BDFD-9E781AFDD216}" srcOrd="0" destOrd="0" parTransId="{218A5171-0E15-4E23-8090-A10FC5163AA0}" sibTransId="{965848AB-4A07-4D99-9F70-505236BE22B1}"/>
    <dgm:cxn modelId="{5B38025A-B4B2-42CA-9325-071E8F82B497}" type="presOf" srcId="{D4F67047-AB78-4F13-AC5B-410346204FD1}" destId="{09842B1E-0EFD-42D0-9E9B-A55091EDAA4E}" srcOrd="0" destOrd="0" presId="urn:microsoft.com/office/officeart/2005/8/layout/hProcess10"/>
    <dgm:cxn modelId="{539C625D-7D04-445C-A2FA-6214C0254497}" type="presOf" srcId="{8D32E062-EE9F-4D9A-B751-779F86D98B69}" destId="{A21A0F35-7380-4D69-AA4C-F662064AFEAD}" srcOrd="0" destOrd="0" presId="urn:microsoft.com/office/officeart/2005/8/layout/hProcess10"/>
    <dgm:cxn modelId="{41F2EBB7-E294-4228-A90D-F2A75D77A777}" type="presOf" srcId="{3ECCC2BA-DF32-4430-8D6B-11237200F05B}" destId="{1EAED631-CA37-4E4C-96CC-C2DBEC9D7FC4}" srcOrd="1" destOrd="0" presId="urn:microsoft.com/office/officeart/2005/8/layout/hProcess10"/>
    <dgm:cxn modelId="{8B27029A-BDE7-4AFA-B998-0485793CC3B9}" srcId="{350F27B9-ACF4-4B3C-9B49-99B32AB416E4}" destId="{51E31773-EA92-4CC1-8306-C2EEE73C4400}" srcOrd="1" destOrd="0" parTransId="{9961A8F7-7CCA-4BBF-8414-A9020074B318}" sibTransId="{3ECCC2BA-DF32-4430-8D6B-11237200F05B}"/>
    <dgm:cxn modelId="{3B900AE9-B2D9-465C-BEE7-572B630C0797}" type="presOf" srcId="{965848AB-4A07-4D99-9F70-505236BE22B1}" destId="{DA0CAFF2-EDE2-4BC8-9B9E-5DFEFA373A64}" srcOrd="1" destOrd="0" presId="urn:microsoft.com/office/officeart/2005/8/layout/hProcess10"/>
    <dgm:cxn modelId="{46F4D0FB-8C35-403F-AA1B-9613B89FFA97}" srcId="{350F27B9-ACF4-4B3C-9B49-99B32AB416E4}" destId="{E53009AE-EBBE-4996-A9C5-9D7F84C0769D}" srcOrd="2" destOrd="0" parTransId="{10642530-CC8C-45A9-AFB4-379BAB0460AA}" sibTransId="{D4F67047-AB78-4F13-AC5B-410346204FD1}"/>
    <dgm:cxn modelId="{E607D9EB-8D7F-4054-A61E-B8DD3DCE030F}" srcId="{350F27B9-ACF4-4B3C-9B49-99B32AB416E4}" destId="{E7BD99B6-1C87-4C99-8433-083300E8A99C}" srcOrd="4" destOrd="0" parTransId="{1718A20C-DC02-4470-8DAC-3C402A49D5E5}" sibTransId="{8D32E062-EE9F-4D9A-B751-779F86D98B69}"/>
    <dgm:cxn modelId="{68ACBF6E-8A56-4AEC-932A-B8B6FD074F65}" srcId="{350F27B9-ACF4-4B3C-9B49-99B32AB416E4}" destId="{8FE37177-AB93-4270-AC20-E54279539307}" srcOrd="3" destOrd="0" parTransId="{2004CD21-2B6A-4AA8-AF6F-24B637B49C5C}" sibTransId="{239EACAB-B8F9-44D8-A781-E03705926BF4}"/>
    <dgm:cxn modelId="{8870924B-498C-4694-862C-9403EDC85840}" type="presOf" srcId="{239EACAB-B8F9-44D8-A781-E03705926BF4}" destId="{1947C9D2-60ED-48B4-9B54-C86674C23BB9}" srcOrd="0" destOrd="0" presId="urn:microsoft.com/office/officeart/2005/8/layout/hProcess10"/>
    <dgm:cxn modelId="{AEFB8398-000B-4975-84CD-C27783A6E8D1}" type="presOf" srcId="{D4F67047-AB78-4F13-AC5B-410346204FD1}" destId="{75292F57-3986-4328-8B3A-64EAABC779E3}" srcOrd="1" destOrd="0" presId="urn:microsoft.com/office/officeart/2005/8/layout/hProcess10"/>
    <dgm:cxn modelId="{9356CB3A-B01B-4433-A852-A441B4AE9473}" type="presOf" srcId="{55229085-A2D4-4CBE-AEBB-A2B90CED9A83}" destId="{2B934EF4-3BAB-4029-801D-A309A9F67BE2}" srcOrd="0" destOrd="1" presId="urn:microsoft.com/office/officeart/2005/8/layout/hProcess10"/>
    <dgm:cxn modelId="{76592D05-445D-40AC-8496-B3DF90F024E1}" type="presOf" srcId="{8FE37177-AB93-4270-AC20-E54279539307}" destId="{38F589CF-D817-4653-B974-69A4FF0DB794}" srcOrd="0" destOrd="0" presId="urn:microsoft.com/office/officeart/2005/8/layout/hProcess10"/>
    <dgm:cxn modelId="{867A210F-2BAD-40D1-A10D-618E3A686EF6}" type="presOf" srcId="{2F31C8CC-EAEB-4F37-AAA8-B00012C37BEB}" destId="{510C8930-2D86-49EF-8B32-BE628DEB1565}" srcOrd="0" destOrd="1" presId="urn:microsoft.com/office/officeart/2005/8/layout/hProcess10"/>
    <dgm:cxn modelId="{5E456487-D338-42B9-B64E-178D62A11EA1}" type="presOf" srcId="{E53009AE-EBBE-4996-A9C5-9D7F84C0769D}" destId="{510C8930-2D86-49EF-8B32-BE628DEB1565}" srcOrd="0" destOrd="0" presId="urn:microsoft.com/office/officeart/2005/8/layout/hProcess10"/>
    <dgm:cxn modelId="{CC2CC578-96F7-4FCD-83A3-2E1276DDD4DE}" srcId="{E53009AE-EBBE-4996-A9C5-9D7F84C0769D}" destId="{2F31C8CC-EAEB-4F37-AAA8-B00012C37BEB}" srcOrd="0" destOrd="0" parTransId="{A1701F5E-6FA0-4661-B8B3-B8ED93CFBEF8}" sibTransId="{67F671C8-92EB-4FCE-98D3-AC71741F3283}"/>
    <dgm:cxn modelId="{F46082B9-7C1F-4535-809B-F2E13DAD8745}" type="presOf" srcId="{3ECCC2BA-DF32-4430-8D6B-11237200F05B}" destId="{96C881CA-C7FF-4870-AEA8-A72620F17CDE}" srcOrd="0" destOrd="0" presId="urn:microsoft.com/office/officeart/2005/8/layout/hProcess10"/>
    <dgm:cxn modelId="{455A84C4-F424-449F-A446-743209B118F4}" srcId="{BFE9672D-2C7C-4964-BDFD-9E781AFDD216}" destId="{55229085-A2D4-4CBE-AEBB-A2B90CED9A83}" srcOrd="0" destOrd="0" parTransId="{E65A2ECE-CB6E-4C62-B37F-AD85F6021823}" sibTransId="{5C791B66-E9BF-4F23-A015-C244BBBD2EDB}"/>
    <dgm:cxn modelId="{DEF6C1ED-A954-47E9-8864-894F734D1C96}" srcId="{BFE9672D-2C7C-4964-BDFD-9E781AFDD216}" destId="{19A5DD60-0A42-4686-BB2E-D301E9C46EDC}" srcOrd="1" destOrd="0" parTransId="{1FB81236-F67C-4260-9F96-D884977426B1}" sibTransId="{4015BFBB-C3CD-472E-B56D-9FA7945097B2}"/>
    <dgm:cxn modelId="{83B2F231-C8EB-4042-BE0C-DA82563E8E8E}" type="presOf" srcId="{BFE9672D-2C7C-4964-BDFD-9E781AFDD216}" destId="{2B934EF4-3BAB-4029-801D-A309A9F67BE2}" srcOrd="0" destOrd="0" presId="urn:microsoft.com/office/officeart/2005/8/layout/hProcess10"/>
    <dgm:cxn modelId="{AA1363C5-1CC1-483A-8D27-5211ACA2098D}" type="presOf" srcId="{239EACAB-B8F9-44D8-A781-E03705926BF4}" destId="{DE8FFBD9-BA48-438C-B341-5C4278A5CFA8}" srcOrd="1" destOrd="0" presId="urn:microsoft.com/office/officeart/2005/8/layout/hProcess10"/>
    <dgm:cxn modelId="{EA84E253-12DD-4C8B-B481-5826C03FF631}" srcId="{51E31773-EA92-4CC1-8306-C2EEE73C4400}" destId="{6D7213B0-EA3E-4AD8-A8BC-140AE415D439}" srcOrd="0" destOrd="0" parTransId="{CFDB602D-2028-4DD9-8538-0029CA76EEBE}" sibTransId="{8FC7A64C-BDC4-41E8-BF52-984A10BA5F91}"/>
    <dgm:cxn modelId="{408B1629-2192-42B5-992E-9882C0658F9E}" type="presOf" srcId="{7837D525-871E-4366-97BB-2F2D38E9F92C}" destId="{57FD574C-16A7-4520-89C3-DDA511109A84}" srcOrd="0" destOrd="2" presId="urn:microsoft.com/office/officeart/2005/8/layout/hProcess10"/>
    <dgm:cxn modelId="{9E374075-5D74-4651-A079-893F5C6D1B45}" type="presOf" srcId="{19A5DD60-0A42-4686-BB2E-D301E9C46EDC}" destId="{2B934EF4-3BAB-4029-801D-A309A9F67BE2}" srcOrd="0" destOrd="2" presId="urn:microsoft.com/office/officeart/2005/8/layout/hProcess10"/>
    <dgm:cxn modelId="{FD317EAF-C0BC-4805-B37C-6A32F6EA4E65}" type="presOf" srcId="{51E31773-EA92-4CC1-8306-C2EEE73C4400}" destId="{57FD574C-16A7-4520-89C3-DDA511109A84}" srcOrd="0" destOrd="0" presId="urn:microsoft.com/office/officeart/2005/8/layout/hProcess10"/>
    <dgm:cxn modelId="{0D3210DA-2A47-47C1-8C66-7C6319ADC1D3}" type="presOf" srcId="{8D32E062-EE9F-4D9A-B751-779F86D98B69}" destId="{17925E2C-3B73-427D-8D83-126380D8E302}" srcOrd="1" destOrd="0" presId="urn:microsoft.com/office/officeart/2005/8/layout/hProcess10"/>
    <dgm:cxn modelId="{EDB2FAA2-16DC-4823-B4FB-808C9B4E1BD0}" type="presParOf" srcId="{D2C0CE73-D49A-4422-AFAF-539431ABECAB}" destId="{F3EEA167-524B-429D-822B-FF74A12ECB33}" srcOrd="0" destOrd="0" presId="urn:microsoft.com/office/officeart/2005/8/layout/hProcess10"/>
    <dgm:cxn modelId="{DFD1E5F4-D062-4A6E-B06C-D38A9B46B173}" type="presParOf" srcId="{F3EEA167-524B-429D-822B-FF74A12ECB33}" destId="{3250B085-DB4E-40FE-A302-E6E33F6E9484}" srcOrd="0" destOrd="0" presId="urn:microsoft.com/office/officeart/2005/8/layout/hProcess10"/>
    <dgm:cxn modelId="{69000C85-86F1-4C16-A2B0-7994C21D8FBD}" type="presParOf" srcId="{F3EEA167-524B-429D-822B-FF74A12ECB33}" destId="{2B934EF4-3BAB-4029-801D-A309A9F67BE2}" srcOrd="1" destOrd="0" presId="urn:microsoft.com/office/officeart/2005/8/layout/hProcess10"/>
    <dgm:cxn modelId="{002E626E-A789-43EC-9A19-2AB525EC06A3}" type="presParOf" srcId="{D2C0CE73-D49A-4422-AFAF-539431ABECAB}" destId="{78B35101-BD5C-4B68-9DD8-CCA1595BFF36}" srcOrd="1" destOrd="0" presId="urn:microsoft.com/office/officeart/2005/8/layout/hProcess10"/>
    <dgm:cxn modelId="{F7C86D65-93F5-48F7-8D7C-22DCC8695EDA}" type="presParOf" srcId="{78B35101-BD5C-4B68-9DD8-CCA1595BFF36}" destId="{DA0CAFF2-EDE2-4BC8-9B9E-5DFEFA373A64}" srcOrd="0" destOrd="0" presId="urn:microsoft.com/office/officeart/2005/8/layout/hProcess10"/>
    <dgm:cxn modelId="{158F3B62-2396-4EC6-A71E-517B09671C18}" type="presParOf" srcId="{D2C0CE73-D49A-4422-AFAF-539431ABECAB}" destId="{16C5A76F-38AD-47AA-9D55-FFF2FAC6420D}" srcOrd="2" destOrd="0" presId="urn:microsoft.com/office/officeart/2005/8/layout/hProcess10"/>
    <dgm:cxn modelId="{6A8B3A9E-DEFE-4574-B5F6-13C204C3E726}" type="presParOf" srcId="{16C5A76F-38AD-47AA-9D55-FFF2FAC6420D}" destId="{3D4EA899-3A6A-4BA9-936F-8EABE52853C4}" srcOrd="0" destOrd="0" presId="urn:microsoft.com/office/officeart/2005/8/layout/hProcess10"/>
    <dgm:cxn modelId="{41830148-9868-45E9-A876-76496E2749E6}" type="presParOf" srcId="{16C5A76F-38AD-47AA-9D55-FFF2FAC6420D}" destId="{57FD574C-16A7-4520-89C3-DDA511109A84}" srcOrd="1" destOrd="0" presId="urn:microsoft.com/office/officeart/2005/8/layout/hProcess10"/>
    <dgm:cxn modelId="{A677068D-497E-4315-A185-7A01F5DE6071}" type="presParOf" srcId="{D2C0CE73-D49A-4422-AFAF-539431ABECAB}" destId="{96C881CA-C7FF-4870-AEA8-A72620F17CDE}" srcOrd="3" destOrd="0" presId="urn:microsoft.com/office/officeart/2005/8/layout/hProcess10"/>
    <dgm:cxn modelId="{13AA5719-78D9-463A-B3C3-5CFA108165F6}" type="presParOf" srcId="{96C881CA-C7FF-4870-AEA8-A72620F17CDE}" destId="{1EAED631-CA37-4E4C-96CC-C2DBEC9D7FC4}" srcOrd="0" destOrd="0" presId="urn:microsoft.com/office/officeart/2005/8/layout/hProcess10"/>
    <dgm:cxn modelId="{5D52D4E0-1239-40ED-9A05-F4C13F661AAB}" type="presParOf" srcId="{D2C0CE73-D49A-4422-AFAF-539431ABECAB}" destId="{65536B54-92A2-4101-9886-907BA82ACC59}" srcOrd="4" destOrd="0" presId="urn:microsoft.com/office/officeart/2005/8/layout/hProcess10"/>
    <dgm:cxn modelId="{B27C6B3A-4BED-4C08-BAFD-D9B1B870A1AE}" type="presParOf" srcId="{65536B54-92A2-4101-9886-907BA82ACC59}" destId="{5D5090C4-9C57-4741-870C-A6C02C4E1D36}" srcOrd="0" destOrd="0" presId="urn:microsoft.com/office/officeart/2005/8/layout/hProcess10"/>
    <dgm:cxn modelId="{0667EF2F-F020-44B6-8BD3-F6B6B0CE729D}" type="presParOf" srcId="{65536B54-92A2-4101-9886-907BA82ACC59}" destId="{510C8930-2D86-49EF-8B32-BE628DEB1565}" srcOrd="1" destOrd="0" presId="urn:microsoft.com/office/officeart/2005/8/layout/hProcess10"/>
    <dgm:cxn modelId="{BB4A5BC0-E20C-4823-97C6-6F9777EAC9FA}" type="presParOf" srcId="{D2C0CE73-D49A-4422-AFAF-539431ABECAB}" destId="{09842B1E-0EFD-42D0-9E9B-A55091EDAA4E}" srcOrd="5" destOrd="0" presId="urn:microsoft.com/office/officeart/2005/8/layout/hProcess10"/>
    <dgm:cxn modelId="{8A01EA41-8B1C-4B7C-A07C-B58A10A7400B}" type="presParOf" srcId="{09842B1E-0EFD-42D0-9E9B-A55091EDAA4E}" destId="{75292F57-3986-4328-8B3A-64EAABC779E3}" srcOrd="0" destOrd="0" presId="urn:microsoft.com/office/officeart/2005/8/layout/hProcess10"/>
    <dgm:cxn modelId="{E0BB398F-A1E4-4772-8DBC-FC0EA218C4D4}" type="presParOf" srcId="{D2C0CE73-D49A-4422-AFAF-539431ABECAB}" destId="{1CD6E376-E465-462A-85A1-1FD15D110543}" srcOrd="6" destOrd="0" presId="urn:microsoft.com/office/officeart/2005/8/layout/hProcess10"/>
    <dgm:cxn modelId="{B26E2697-339B-4D3A-B8BB-E22A00967BC2}" type="presParOf" srcId="{1CD6E376-E465-462A-85A1-1FD15D110543}" destId="{A84A409E-51EE-4A4D-A996-67D9B878753C}" srcOrd="0" destOrd="0" presId="urn:microsoft.com/office/officeart/2005/8/layout/hProcess10"/>
    <dgm:cxn modelId="{229AD10E-C681-4C39-907B-5DD68279B33D}" type="presParOf" srcId="{1CD6E376-E465-462A-85A1-1FD15D110543}" destId="{38F589CF-D817-4653-B974-69A4FF0DB794}" srcOrd="1" destOrd="0" presId="urn:microsoft.com/office/officeart/2005/8/layout/hProcess10"/>
    <dgm:cxn modelId="{2A9A8761-D029-4779-AF6A-9B439702F05E}" type="presParOf" srcId="{D2C0CE73-D49A-4422-AFAF-539431ABECAB}" destId="{1947C9D2-60ED-48B4-9B54-C86674C23BB9}" srcOrd="7" destOrd="0" presId="urn:microsoft.com/office/officeart/2005/8/layout/hProcess10"/>
    <dgm:cxn modelId="{58FA780A-9D42-4488-B5B1-E07726802C6F}" type="presParOf" srcId="{1947C9D2-60ED-48B4-9B54-C86674C23BB9}" destId="{DE8FFBD9-BA48-438C-B341-5C4278A5CFA8}" srcOrd="0" destOrd="0" presId="urn:microsoft.com/office/officeart/2005/8/layout/hProcess10"/>
    <dgm:cxn modelId="{EF51E026-75DD-49F7-9666-8A29505F34BD}" type="presParOf" srcId="{D2C0CE73-D49A-4422-AFAF-539431ABECAB}" destId="{68642063-0402-4EC4-9DBE-7D1E51238BB0}" srcOrd="8" destOrd="0" presId="urn:microsoft.com/office/officeart/2005/8/layout/hProcess10"/>
    <dgm:cxn modelId="{FEE51265-FE3F-4325-8F22-77F05DF2CD24}" type="presParOf" srcId="{68642063-0402-4EC4-9DBE-7D1E51238BB0}" destId="{FB7A6939-4AEA-41AD-88DE-E778DBF009E1}" srcOrd="0" destOrd="0" presId="urn:microsoft.com/office/officeart/2005/8/layout/hProcess10"/>
    <dgm:cxn modelId="{9066D49A-9C21-42E7-A30D-780D005426CC}" type="presParOf" srcId="{68642063-0402-4EC4-9DBE-7D1E51238BB0}" destId="{C4279D61-F632-45A3-98AB-C6667774B343}" srcOrd="1" destOrd="0" presId="urn:microsoft.com/office/officeart/2005/8/layout/hProcess10"/>
    <dgm:cxn modelId="{3B56BA6E-E230-4D71-9734-A612A3D66DE6}" type="presParOf" srcId="{D2C0CE73-D49A-4422-AFAF-539431ABECAB}" destId="{A21A0F35-7380-4D69-AA4C-F662064AFEAD}" srcOrd="9" destOrd="0" presId="urn:microsoft.com/office/officeart/2005/8/layout/hProcess10"/>
    <dgm:cxn modelId="{2EDA55A2-3C8D-48DE-B108-A7F44E26BCAD}" type="presParOf" srcId="{A21A0F35-7380-4D69-AA4C-F662064AFEAD}" destId="{17925E2C-3B73-427D-8D83-126380D8E302}" srcOrd="0" destOrd="0" presId="urn:microsoft.com/office/officeart/2005/8/layout/hProcess10"/>
    <dgm:cxn modelId="{2E69F784-FA7F-4CF6-8A55-FE092E915164}" type="presParOf" srcId="{D2C0CE73-D49A-4422-AFAF-539431ABECAB}" destId="{9349FA9D-E55C-4E38-9355-B22EA4620DC7}" srcOrd="10" destOrd="0" presId="urn:microsoft.com/office/officeart/2005/8/layout/hProcess10"/>
    <dgm:cxn modelId="{A778D467-40EA-45DD-B25C-017E0EA4CF47}" type="presParOf" srcId="{9349FA9D-E55C-4E38-9355-B22EA4620DC7}" destId="{678AE6BE-3FFB-48AF-B6BB-EDD29F2DEF74}" srcOrd="0" destOrd="0" presId="urn:microsoft.com/office/officeart/2005/8/layout/hProcess10"/>
    <dgm:cxn modelId="{DC9568B8-7B07-47A6-B488-4AC387F4FFF5}" type="presParOf" srcId="{9349FA9D-E55C-4E38-9355-B22EA4620DC7}" destId="{6F98358B-8C94-491B-A3A0-B1BBE92003F4}"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50F27B9-ACF4-4B3C-9B49-99B32AB416E4}"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n-US"/>
        </a:p>
      </dgm:t>
    </dgm:pt>
    <dgm:pt modelId="{BFE9672D-2C7C-4964-BDFD-9E781AFDD216}">
      <dgm:prSet phldrT="[Text]"/>
      <dgm:spPr/>
      <dgm:t>
        <a:bodyPr/>
        <a:lstStyle/>
        <a:p>
          <a:r>
            <a:rPr lang="en-US" dirty="0"/>
            <a:t>College</a:t>
          </a:r>
        </a:p>
      </dgm:t>
    </dgm:pt>
    <dgm:pt modelId="{218A5171-0E15-4E23-8090-A10FC5163AA0}" type="parTrans" cxnId="{F15C0531-3D11-41AA-B59B-3D8D02DF6439}">
      <dgm:prSet/>
      <dgm:spPr/>
      <dgm:t>
        <a:bodyPr/>
        <a:lstStyle/>
        <a:p>
          <a:endParaRPr lang="en-US"/>
        </a:p>
      </dgm:t>
    </dgm:pt>
    <dgm:pt modelId="{965848AB-4A07-4D99-9F70-505236BE22B1}" type="sibTrans" cxnId="{F15C0531-3D11-41AA-B59B-3D8D02DF6439}">
      <dgm:prSet/>
      <dgm:spPr/>
      <dgm:t>
        <a:bodyPr/>
        <a:lstStyle/>
        <a:p>
          <a:endParaRPr lang="en-US"/>
        </a:p>
      </dgm:t>
    </dgm:pt>
    <dgm:pt modelId="{55229085-A2D4-4CBE-AEBB-A2B90CED9A83}">
      <dgm:prSet phldrT="[Text]"/>
      <dgm:spPr/>
      <dgm:t>
        <a:bodyPr/>
        <a:lstStyle/>
        <a:p>
          <a:r>
            <a:rPr lang="en-US" dirty="0"/>
            <a:t>Academic</a:t>
          </a:r>
        </a:p>
      </dgm:t>
    </dgm:pt>
    <dgm:pt modelId="{E65A2ECE-CB6E-4C62-B37F-AD85F6021823}" type="parTrans" cxnId="{455A84C4-F424-449F-A446-743209B118F4}">
      <dgm:prSet/>
      <dgm:spPr/>
      <dgm:t>
        <a:bodyPr/>
        <a:lstStyle/>
        <a:p>
          <a:endParaRPr lang="en-US"/>
        </a:p>
      </dgm:t>
    </dgm:pt>
    <dgm:pt modelId="{5C791B66-E9BF-4F23-A015-C244BBBD2EDB}" type="sibTrans" cxnId="{455A84C4-F424-449F-A446-743209B118F4}">
      <dgm:prSet/>
      <dgm:spPr/>
      <dgm:t>
        <a:bodyPr/>
        <a:lstStyle/>
        <a:p>
          <a:endParaRPr lang="en-US"/>
        </a:p>
      </dgm:t>
    </dgm:pt>
    <dgm:pt modelId="{19A5DD60-0A42-4686-BB2E-D301E9C46EDC}">
      <dgm:prSet phldrT="[Text]"/>
      <dgm:spPr/>
      <dgm:t>
        <a:bodyPr/>
        <a:lstStyle/>
        <a:p>
          <a:r>
            <a:rPr lang="en-US" dirty="0"/>
            <a:t>Financial</a:t>
          </a:r>
        </a:p>
      </dgm:t>
    </dgm:pt>
    <dgm:pt modelId="{1FB81236-F67C-4260-9F96-D884977426B1}" type="parTrans" cxnId="{DEF6C1ED-A954-47E9-8864-894F734D1C96}">
      <dgm:prSet/>
      <dgm:spPr/>
      <dgm:t>
        <a:bodyPr/>
        <a:lstStyle/>
        <a:p>
          <a:endParaRPr lang="en-US"/>
        </a:p>
      </dgm:t>
    </dgm:pt>
    <dgm:pt modelId="{4015BFBB-C3CD-472E-B56D-9FA7945097B2}" type="sibTrans" cxnId="{DEF6C1ED-A954-47E9-8864-894F734D1C96}">
      <dgm:prSet/>
      <dgm:spPr/>
      <dgm:t>
        <a:bodyPr/>
        <a:lstStyle/>
        <a:p>
          <a:endParaRPr lang="en-US"/>
        </a:p>
      </dgm:t>
    </dgm:pt>
    <dgm:pt modelId="{51E31773-EA92-4CC1-8306-C2EEE73C4400}">
      <dgm:prSet phldrT="[Text]"/>
      <dgm:spPr/>
      <dgm:t>
        <a:bodyPr/>
        <a:lstStyle/>
        <a:p>
          <a:r>
            <a:rPr lang="en-US" dirty="0"/>
            <a:t>Early Career</a:t>
          </a:r>
        </a:p>
      </dgm:t>
    </dgm:pt>
    <dgm:pt modelId="{9961A8F7-7CCA-4BBF-8414-A9020074B318}" type="parTrans" cxnId="{8B27029A-BDE7-4AFA-B998-0485793CC3B9}">
      <dgm:prSet/>
      <dgm:spPr/>
      <dgm:t>
        <a:bodyPr/>
        <a:lstStyle/>
        <a:p>
          <a:endParaRPr lang="en-US"/>
        </a:p>
      </dgm:t>
    </dgm:pt>
    <dgm:pt modelId="{3ECCC2BA-DF32-4430-8D6B-11237200F05B}" type="sibTrans" cxnId="{8B27029A-BDE7-4AFA-B998-0485793CC3B9}">
      <dgm:prSet/>
      <dgm:spPr/>
      <dgm:t>
        <a:bodyPr/>
        <a:lstStyle/>
        <a:p>
          <a:endParaRPr lang="en-US"/>
        </a:p>
      </dgm:t>
    </dgm:pt>
    <dgm:pt modelId="{6D7213B0-EA3E-4AD8-A8BC-140AE415D439}">
      <dgm:prSet phldrT="[Text]"/>
      <dgm:spPr/>
      <dgm:t>
        <a:bodyPr/>
        <a:lstStyle/>
        <a:p>
          <a:r>
            <a:rPr lang="en-US" dirty="0"/>
            <a:t>Savings Habit</a:t>
          </a:r>
        </a:p>
      </dgm:t>
    </dgm:pt>
    <dgm:pt modelId="{CFDB602D-2028-4DD9-8538-0029CA76EEBE}" type="parTrans" cxnId="{EA84E253-12DD-4C8B-B481-5826C03FF631}">
      <dgm:prSet/>
      <dgm:spPr/>
      <dgm:t>
        <a:bodyPr/>
        <a:lstStyle/>
        <a:p>
          <a:endParaRPr lang="en-US"/>
        </a:p>
      </dgm:t>
    </dgm:pt>
    <dgm:pt modelId="{8FC7A64C-BDC4-41E8-BF52-984A10BA5F91}" type="sibTrans" cxnId="{EA84E253-12DD-4C8B-B481-5826C03FF631}">
      <dgm:prSet/>
      <dgm:spPr/>
      <dgm:t>
        <a:bodyPr/>
        <a:lstStyle/>
        <a:p>
          <a:endParaRPr lang="en-US"/>
        </a:p>
      </dgm:t>
    </dgm:pt>
    <dgm:pt modelId="{7837D525-871E-4366-97BB-2F2D38E9F92C}">
      <dgm:prSet phldrT="[Text]"/>
      <dgm:spPr/>
      <dgm:t>
        <a:bodyPr/>
        <a:lstStyle/>
        <a:p>
          <a:r>
            <a:rPr lang="en-US" dirty="0"/>
            <a:t>Investment</a:t>
          </a:r>
        </a:p>
      </dgm:t>
    </dgm:pt>
    <dgm:pt modelId="{B444A991-B7D7-45D8-864E-5D37126BA6C7}" type="parTrans" cxnId="{903B7080-3352-4995-B494-A574C4B16610}">
      <dgm:prSet/>
      <dgm:spPr/>
      <dgm:t>
        <a:bodyPr/>
        <a:lstStyle/>
        <a:p>
          <a:endParaRPr lang="en-US"/>
        </a:p>
      </dgm:t>
    </dgm:pt>
    <dgm:pt modelId="{3A98B8EA-35B9-496E-9FB1-1EED6512848E}" type="sibTrans" cxnId="{903B7080-3352-4995-B494-A574C4B16610}">
      <dgm:prSet/>
      <dgm:spPr/>
      <dgm:t>
        <a:bodyPr/>
        <a:lstStyle/>
        <a:p>
          <a:endParaRPr lang="en-US"/>
        </a:p>
      </dgm:t>
    </dgm:pt>
    <dgm:pt modelId="{E53009AE-EBBE-4996-A9C5-9D7F84C0769D}">
      <dgm:prSet phldrT="[Text]"/>
      <dgm:spPr/>
      <dgm:t>
        <a:bodyPr/>
        <a:lstStyle/>
        <a:p>
          <a:r>
            <a:rPr lang="en-US" dirty="0"/>
            <a:t>Young Family</a:t>
          </a:r>
        </a:p>
      </dgm:t>
    </dgm:pt>
    <dgm:pt modelId="{10642530-CC8C-45A9-AFB4-379BAB0460AA}" type="parTrans" cxnId="{46F4D0FB-8C35-403F-AA1B-9613B89FFA97}">
      <dgm:prSet/>
      <dgm:spPr/>
      <dgm:t>
        <a:bodyPr/>
        <a:lstStyle/>
        <a:p>
          <a:endParaRPr lang="en-US"/>
        </a:p>
      </dgm:t>
    </dgm:pt>
    <dgm:pt modelId="{D4F67047-AB78-4F13-AC5B-410346204FD1}" type="sibTrans" cxnId="{46F4D0FB-8C35-403F-AA1B-9613B89FFA97}">
      <dgm:prSet/>
      <dgm:spPr/>
      <dgm:t>
        <a:bodyPr/>
        <a:lstStyle/>
        <a:p>
          <a:endParaRPr lang="en-US"/>
        </a:p>
      </dgm:t>
    </dgm:pt>
    <dgm:pt modelId="{2F31C8CC-EAEB-4F37-AAA8-B00012C37BEB}">
      <dgm:prSet phldrT="[Text]"/>
      <dgm:spPr/>
      <dgm:t>
        <a:bodyPr/>
        <a:lstStyle/>
        <a:p>
          <a:r>
            <a:rPr lang="en-US" dirty="0"/>
            <a:t>Protect Income</a:t>
          </a:r>
        </a:p>
      </dgm:t>
    </dgm:pt>
    <dgm:pt modelId="{A1701F5E-6FA0-4661-B8B3-B8ED93CFBEF8}" type="parTrans" cxnId="{CC2CC578-96F7-4FCD-83A3-2E1276DDD4DE}">
      <dgm:prSet/>
      <dgm:spPr/>
      <dgm:t>
        <a:bodyPr/>
        <a:lstStyle/>
        <a:p>
          <a:endParaRPr lang="en-US"/>
        </a:p>
      </dgm:t>
    </dgm:pt>
    <dgm:pt modelId="{67F671C8-92EB-4FCE-98D3-AC71741F3283}" type="sibTrans" cxnId="{CC2CC578-96F7-4FCD-83A3-2E1276DDD4DE}">
      <dgm:prSet/>
      <dgm:spPr/>
      <dgm:t>
        <a:bodyPr/>
        <a:lstStyle/>
        <a:p>
          <a:endParaRPr lang="en-US"/>
        </a:p>
      </dgm:t>
    </dgm:pt>
    <dgm:pt modelId="{8FE37177-AB93-4270-AC20-E54279539307}">
      <dgm:prSet phldrT="[Text]"/>
      <dgm:spPr/>
      <dgm:t>
        <a:bodyPr/>
        <a:lstStyle/>
        <a:p>
          <a:r>
            <a:rPr lang="en-US" dirty="0"/>
            <a:t>Mature Family</a:t>
          </a:r>
        </a:p>
      </dgm:t>
    </dgm:pt>
    <dgm:pt modelId="{2004CD21-2B6A-4AA8-AF6F-24B637B49C5C}" type="parTrans" cxnId="{68ACBF6E-8A56-4AEC-932A-B8B6FD074F65}">
      <dgm:prSet/>
      <dgm:spPr/>
      <dgm:t>
        <a:bodyPr/>
        <a:lstStyle/>
        <a:p>
          <a:endParaRPr lang="en-US"/>
        </a:p>
      </dgm:t>
    </dgm:pt>
    <dgm:pt modelId="{239EACAB-B8F9-44D8-A781-E03705926BF4}" type="sibTrans" cxnId="{68ACBF6E-8A56-4AEC-932A-B8B6FD074F65}">
      <dgm:prSet/>
      <dgm:spPr/>
      <dgm:t>
        <a:bodyPr/>
        <a:lstStyle/>
        <a:p>
          <a:endParaRPr lang="en-US"/>
        </a:p>
      </dgm:t>
    </dgm:pt>
    <dgm:pt modelId="{631954FF-E086-4E88-8E87-E3B3FC6B7191}">
      <dgm:prSet phldrT="[Text]"/>
      <dgm:spPr/>
      <dgm:t>
        <a:bodyPr/>
        <a:lstStyle/>
        <a:p>
          <a:r>
            <a:rPr lang="en-US" dirty="0"/>
            <a:t>Retirement Planning</a:t>
          </a:r>
        </a:p>
      </dgm:t>
    </dgm:pt>
    <dgm:pt modelId="{8AD218E0-7A41-4360-B6E9-3423EBFF64D0}" type="parTrans" cxnId="{3ACAE9AA-19E2-44A2-B093-5007480E2385}">
      <dgm:prSet/>
      <dgm:spPr/>
      <dgm:t>
        <a:bodyPr/>
        <a:lstStyle/>
        <a:p>
          <a:endParaRPr lang="en-US"/>
        </a:p>
      </dgm:t>
    </dgm:pt>
    <dgm:pt modelId="{969D2EF0-AB78-4342-B222-3B4EB9F88045}" type="sibTrans" cxnId="{3ACAE9AA-19E2-44A2-B093-5007480E2385}">
      <dgm:prSet/>
      <dgm:spPr/>
      <dgm:t>
        <a:bodyPr/>
        <a:lstStyle/>
        <a:p>
          <a:endParaRPr lang="en-US"/>
        </a:p>
      </dgm:t>
    </dgm:pt>
    <dgm:pt modelId="{E7BD99B6-1C87-4C99-8433-083300E8A99C}">
      <dgm:prSet phldrT="[Text]"/>
      <dgm:spPr/>
      <dgm:t>
        <a:bodyPr/>
        <a:lstStyle/>
        <a:p>
          <a:r>
            <a:rPr lang="en-US" dirty="0"/>
            <a:t>Retirement Phase</a:t>
          </a:r>
        </a:p>
      </dgm:t>
    </dgm:pt>
    <dgm:pt modelId="{1718A20C-DC02-4470-8DAC-3C402A49D5E5}" type="parTrans" cxnId="{E607D9EB-8D7F-4054-A61E-B8DD3DCE030F}">
      <dgm:prSet/>
      <dgm:spPr/>
      <dgm:t>
        <a:bodyPr/>
        <a:lstStyle/>
        <a:p>
          <a:endParaRPr lang="en-US"/>
        </a:p>
      </dgm:t>
    </dgm:pt>
    <dgm:pt modelId="{8D32E062-EE9F-4D9A-B751-779F86D98B69}" type="sibTrans" cxnId="{E607D9EB-8D7F-4054-A61E-B8DD3DCE030F}">
      <dgm:prSet/>
      <dgm:spPr/>
      <dgm:t>
        <a:bodyPr/>
        <a:lstStyle/>
        <a:p>
          <a:endParaRPr lang="en-US"/>
        </a:p>
      </dgm:t>
    </dgm:pt>
    <dgm:pt modelId="{CD79056E-4EC5-4E62-93E2-EB471644D907}">
      <dgm:prSet phldrT="[Text]"/>
      <dgm:spPr/>
      <dgm:t>
        <a:bodyPr/>
        <a:lstStyle/>
        <a:p>
          <a:r>
            <a:rPr lang="en-US" dirty="0"/>
            <a:t>Longevity</a:t>
          </a:r>
        </a:p>
      </dgm:t>
    </dgm:pt>
    <dgm:pt modelId="{A1408805-1A06-4C1F-B6E5-2EAC35B7E249}" type="parTrans" cxnId="{F9F17C9C-058E-426B-A549-0E604F65C990}">
      <dgm:prSet/>
      <dgm:spPr/>
      <dgm:t>
        <a:bodyPr/>
        <a:lstStyle/>
        <a:p>
          <a:endParaRPr lang="en-US"/>
        </a:p>
      </dgm:t>
    </dgm:pt>
    <dgm:pt modelId="{74031967-1DE7-4FC5-9DF1-EE304CED3B50}" type="sibTrans" cxnId="{F9F17C9C-058E-426B-A549-0E604F65C990}">
      <dgm:prSet/>
      <dgm:spPr/>
      <dgm:t>
        <a:bodyPr/>
        <a:lstStyle/>
        <a:p>
          <a:endParaRPr lang="en-US"/>
        </a:p>
      </dgm:t>
    </dgm:pt>
    <dgm:pt modelId="{444D227C-39FD-4B5B-AEF2-2DE127DFDF76}">
      <dgm:prSet phldrT="[Text]"/>
      <dgm:spPr/>
      <dgm:t>
        <a:bodyPr/>
        <a:lstStyle/>
        <a:p>
          <a:r>
            <a:rPr lang="en-US" dirty="0"/>
            <a:t>Health Care</a:t>
          </a:r>
        </a:p>
      </dgm:t>
    </dgm:pt>
    <dgm:pt modelId="{B4C21474-D20C-4BE0-94CB-47257231AC39}" type="parTrans" cxnId="{545196AE-C9E5-429B-B6A9-942D889F844E}">
      <dgm:prSet/>
      <dgm:spPr/>
      <dgm:t>
        <a:bodyPr/>
        <a:lstStyle/>
        <a:p>
          <a:endParaRPr lang="en-US"/>
        </a:p>
      </dgm:t>
    </dgm:pt>
    <dgm:pt modelId="{37435821-B3F9-45F2-B4AE-F5B9346AD20C}" type="sibTrans" cxnId="{545196AE-C9E5-429B-B6A9-942D889F844E}">
      <dgm:prSet/>
      <dgm:spPr/>
      <dgm:t>
        <a:bodyPr/>
        <a:lstStyle/>
        <a:p>
          <a:endParaRPr lang="en-US"/>
        </a:p>
      </dgm:t>
    </dgm:pt>
    <dgm:pt modelId="{9752C90E-4B08-4A9A-B155-1CB23F652E89}">
      <dgm:prSet phldrT="[Text]"/>
      <dgm:spPr/>
      <dgm:t>
        <a:bodyPr/>
        <a:lstStyle/>
        <a:p>
          <a:r>
            <a:rPr lang="en-US" dirty="0"/>
            <a:t>Long Term Care</a:t>
          </a:r>
        </a:p>
      </dgm:t>
    </dgm:pt>
    <dgm:pt modelId="{366BC3F3-6431-4A14-AC8F-9DADF4EA5333}" type="parTrans" cxnId="{F86D80B6-3FC1-4457-BF02-178E8A952D97}">
      <dgm:prSet/>
      <dgm:spPr/>
      <dgm:t>
        <a:bodyPr/>
        <a:lstStyle/>
        <a:p>
          <a:endParaRPr lang="en-US"/>
        </a:p>
      </dgm:t>
    </dgm:pt>
    <dgm:pt modelId="{AEB30619-D23F-47C8-B6BB-03C09F31A757}" type="sibTrans" cxnId="{F86D80B6-3FC1-4457-BF02-178E8A952D97}">
      <dgm:prSet/>
      <dgm:spPr/>
      <dgm:t>
        <a:bodyPr/>
        <a:lstStyle/>
        <a:p>
          <a:endParaRPr lang="en-US"/>
        </a:p>
      </dgm:t>
    </dgm:pt>
    <dgm:pt modelId="{1FAD6C2A-6A7C-43A9-88B6-90E4481E807C}">
      <dgm:prSet phldrT="[Text]"/>
      <dgm:spPr/>
      <dgm:t>
        <a:bodyPr/>
        <a:lstStyle/>
        <a:p>
          <a:endParaRPr lang="en-US" dirty="0"/>
        </a:p>
      </dgm:t>
    </dgm:pt>
    <dgm:pt modelId="{5654E3FC-E984-42C9-9871-98C72A149BD2}" type="parTrans" cxnId="{C36CA2D1-DF12-484C-BD4C-3458993A90F5}">
      <dgm:prSet/>
      <dgm:spPr/>
      <dgm:t>
        <a:bodyPr/>
        <a:lstStyle/>
        <a:p>
          <a:endParaRPr lang="en-US"/>
        </a:p>
      </dgm:t>
    </dgm:pt>
    <dgm:pt modelId="{1A93E154-4F19-48A5-BE1C-5C53088AEF52}" type="sibTrans" cxnId="{C36CA2D1-DF12-484C-BD4C-3458993A90F5}">
      <dgm:prSet/>
      <dgm:spPr/>
      <dgm:t>
        <a:bodyPr/>
        <a:lstStyle/>
        <a:p>
          <a:endParaRPr lang="en-US"/>
        </a:p>
      </dgm:t>
    </dgm:pt>
    <dgm:pt modelId="{D2C0CE73-D49A-4422-AFAF-539431ABECAB}" type="pres">
      <dgm:prSet presAssocID="{350F27B9-ACF4-4B3C-9B49-99B32AB416E4}" presName="Name0" presStyleCnt="0">
        <dgm:presLayoutVars>
          <dgm:dir/>
          <dgm:resizeHandles val="exact"/>
        </dgm:presLayoutVars>
      </dgm:prSet>
      <dgm:spPr/>
      <dgm:t>
        <a:bodyPr/>
        <a:lstStyle/>
        <a:p>
          <a:endParaRPr lang="en-US"/>
        </a:p>
      </dgm:t>
    </dgm:pt>
    <dgm:pt modelId="{F3EEA167-524B-429D-822B-FF74A12ECB33}" type="pres">
      <dgm:prSet presAssocID="{BFE9672D-2C7C-4964-BDFD-9E781AFDD216}" presName="composite" presStyleCnt="0"/>
      <dgm:spPr/>
    </dgm:pt>
    <dgm:pt modelId="{3250B085-DB4E-40FE-A302-E6E33F6E9484}" type="pres">
      <dgm:prSet presAssocID="{BFE9672D-2C7C-4964-BDFD-9E781AFDD216}" presName="imagSh" presStyleLbl="bgImgPlace1" presStyleIdx="0" presStyleCnt="6"/>
      <dgm:spPr>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dgm:spPr>
    </dgm:pt>
    <dgm:pt modelId="{2B934EF4-3BAB-4029-801D-A309A9F67BE2}" type="pres">
      <dgm:prSet presAssocID="{BFE9672D-2C7C-4964-BDFD-9E781AFDD216}" presName="txNode" presStyleLbl="node1" presStyleIdx="0" presStyleCnt="6">
        <dgm:presLayoutVars>
          <dgm:bulletEnabled val="1"/>
        </dgm:presLayoutVars>
      </dgm:prSet>
      <dgm:spPr/>
      <dgm:t>
        <a:bodyPr/>
        <a:lstStyle/>
        <a:p>
          <a:endParaRPr lang="en-US"/>
        </a:p>
      </dgm:t>
    </dgm:pt>
    <dgm:pt modelId="{78B35101-BD5C-4B68-9DD8-CCA1595BFF36}" type="pres">
      <dgm:prSet presAssocID="{965848AB-4A07-4D99-9F70-505236BE22B1}" presName="sibTrans" presStyleLbl="sibTrans2D1" presStyleIdx="0" presStyleCnt="5"/>
      <dgm:spPr/>
      <dgm:t>
        <a:bodyPr/>
        <a:lstStyle/>
        <a:p>
          <a:endParaRPr lang="en-US"/>
        </a:p>
      </dgm:t>
    </dgm:pt>
    <dgm:pt modelId="{DA0CAFF2-EDE2-4BC8-9B9E-5DFEFA373A64}" type="pres">
      <dgm:prSet presAssocID="{965848AB-4A07-4D99-9F70-505236BE22B1}" presName="connTx" presStyleLbl="sibTrans2D1" presStyleIdx="0" presStyleCnt="5"/>
      <dgm:spPr/>
      <dgm:t>
        <a:bodyPr/>
        <a:lstStyle/>
        <a:p>
          <a:endParaRPr lang="en-US"/>
        </a:p>
      </dgm:t>
    </dgm:pt>
    <dgm:pt modelId="{16C5A76F-38AD-47AA-9D55-FFF2FAC6420D}" type="pres">
      <dgm:prSet presAssocID="{51E31773-EA92-4CC1-8306-C2EEE73C4400}" presName="composite" presStyleCnt="0"/>
      <dgm:spPr/>
    </dgm:pt>
    <dgm:pt modelId="{3D4EA899-3A6A-4BA9-936F-8EABE52853C4}" type="pres">
      <dgm:prSet presAssocID="{51E31773-EA92-4CC1-8306-C2EEE73C4400}" presName="imagSh" presStyleLbl="bgImgPlace1" presStyleIdx="1" presStyleCnt="6"/>
      <dgm:spPr>
        <a:blipFill>
          <a:blip xmlns:r="http://schemas.openxmlformats.org/officeDocument/2006/relationships" r:embed="rId2">
            <a:extLst>
              <a:ext uri="{28A0092B-C50C-407E-A947-70E740481C1C}">
                <a14:useLocalDpi xmlns:a14="http://schemas.microsoft.com/office/drawing/2010/main" val="0"/>
              </a:ext>
            </a:extLst>
          </a:blip>
          <a:srcRect/>
          <a:stretch>
            <a:fillRect l="-39000" r="-39000"/>
          </a:stretch>
        </a:blipFill>
      </dgm:spPr>
    </dgm:pt>
    <dgm:pt modelId="{57FD574C-16A7-4520-89C3-DDA511109A84}" type="pres">
      <dgm:prSet presAssocID="{51E31773-EA92-4CC1-8306-C2EEE73C4400}" presName="txNode" presStyleLbl="node1" presStyleIdx="1" presStyleCnt="6">
        <dgm:presLayoutVars>
          <dgm:bulletEnabled val="1"/>
        </dgm:presLayoutVars>
      </dgm:prSet>
      <dgm:spPr/>
      <dgm:t>
        <a:bodyPr/>
        <a:lstStyle/>
        <a:p>
          <a:endParaRPr lang="en-US"/>
        </a:p>
      </dgm:t>
    </dgm:pt>
    <dgm:pt modelId="{96C881CA-C7FF-4870-AEA8-A72620F17CDE}" type="pres">
      <dgm:prSet presAssocID="{3ECCC2BA-DF32-4430-8D6B-11237200F05B}" presName="sibTrans" presStyleLbl="sibTrans2D1" presStyleIdx="1" presStyleCnt="5"/>
      <dgm:spPr/>
      <dgm:t>
        <a:bodyPr/>
        <a:lstStyle/>
        <a:p>
          <a:endParaRPr lang="en-US"/>
        </a:p>
      </dgm:t>
    </dgm:pt>
    <dgm:pt modelId="{1EAED631-CA37-4E4C-96CC-C2DBEC9D7FC4}" type="pres">
      <dgm:prSet presAssocID="{3ECCC2BA-DF32-4430-8D6B-11237200F05B}" presName="connTx" presStyleLbl="sibTrans2D1" presStyleIdx="1" presStyleCnt="5"/>
      <dgm:spPr/>
      <dgm:t>
        <a:bodyPr/>
        <a:lstStyle/>
        <a:p>
          <a:endParaRPr lang="en-US"/>
        </a:p>
      </dgm:t>
    </dgm:pt>
    <dgm:pt modelId="{65536B54-92A2-4101-9886-907BA82ACC59}" type="pres">
      <dgm:prSet presAssocID="{E53009AE-EBBE-4996-A9C5-9D7F84C0769D}" presName="composite" presStyleCnt="0"/>
      <dgm:spPr/>
    </dgm:pt>
    <dgm:pt modelId="{5D5090C4-9C57-4741-870C-A6C02C4E1D36}" type="pres">
      <dgm:prSet presAssocID="{E53009AE-EBBE-4996-A9C5-9D7F84C0769D}" presName="imagSh" presStyleLbl="bgImgPlace1" presStyleIdx="2" presStyleCnt="6"/>
      <dgm:spPr>
        <a:blipFill>
          <a:blip xmlns:r="http://schemas.openxmlformats.org/officeDocument/2006/relationships" r:embed="rId3">
            <a:extLst>
              <a:ext uri="{28A0092B-C50C-407E-A947-70E740481C1C}">
                <a14:useLocalDpi xmlns:a14="http://schemas.microsoft.com/office/drawing/2010/main" val="0"/>
              </a:ext>
            </a:extLst>
          </a:blip>
          <a:srcRect/>
          <a:stretch>
            <a:fillRect l="-9000" r="-9000"/>
          </a:stretch>
        </a:blipFill>
      </dgm:spPr>
    </dgm:pt>
    <dgm:pt modelId="{510C8930-2D86-49EF-8B32-BE628DEB1565}" type="pres">
      <dgm:prSet presAssocID="{E53009AE-EBBE-4996-A9C5-9D7F84C0769D}" presName="txNode" presStyleLbl="node1" presStyleIdx="2" presStyleCnt="6">
        <dgm:presLayoutVars>
          <dgm:bulletEnabled val="1"/>
        </dgm:presLayoutVars>
      </dgm:prSet>
      <dgm:spPr/>
      <dgm:t>
        <a:bodyPr/>
        <a:lstStyle/>
        <a:p>
          <a:endParaRPr lang="en-US"/>
        </a:p>
      </dgm:t>
    </dgm:pt>
    <dgm:pt modelId="{09842B1E-0EFD-42D0-9E9B-A55091EDAA4E}" type="pres">
      <dgm:prSet presAssocID="{D4F67047-AB78-4F13-AC5B-410346204FD1}" presName="sibTrans" presStyleLbl="sibTrans2D1" presStyleIdx="2" presStyleCnt="5"/>
      <dgm:spPr/>
      <dgm:t>
        <a:bodyPr/>
        <a:lstStyle/>
        <a:p>
          <a:endParaRPr lang="en-US"/>
        </a:p>
      </dgm:t>
    </dgm:pt>
    <dgm:pt modelId="{75292F57-3986-4328-8B3A-64EAABC779E3}" type="pres">
      <dgm:prSet presAssocID="{D4F67047-AB78-4F13-AC5B-410346204FD1}" presName="connTx" presStyleLbl="sibTrans2D1" presStyleIdx="2" presStyleCnt="5"/>
      <dgm:spPr/>
      <dgm:t>
        <a:bodyPr/>
        <a:lstStyle/>
        <a:p>
          <a:endParaRPr lang="en-US"/>
        </a:p>
      </dgm:t>
    </dgm:pt>
    <dgm:pt modelId="{1CD6E376-E465-462A-85A1-1FD15D110543}" type="pres">
      <dgm:prSet presAssocID="{8FE37177-AB93-4270-AC20-E54279539307}" presName="composite" presStyleCnt="0"/>
      <dgm:spPr/>
    </dgm:pt>
    <dgm:pt modelId="{A84A409E-51EE-4A4D-A996-67D9B878753C}" type="pres">
      <dgm:prSet presAssocID="{8FE37177-AB93-4270-AC20-E54279539307}" presName="imagSh" presStyleLbl="bgImgPlace1" presStyleIdx="3" presStyleCnt="6"/>
      <dgm:spPr>
        <a:blipFill>
          <a:blip xmlns:r="http://schemas.openxmlformats.org/officeDocument/2006/relationships" r:embed="rId4">
            <a:extLst>
              <a:ext uri="{28A0092B-C50C-407E-A947-70E740481C1C}">
                <a14:useLocalDpi xmlns:a14="http://schemas.microsoft.com/office/drawing/2010/main" val="0"/>
              </a:ext>
            </a:extLst>
          </a:blip>
          <a:srcRect/>
          <a:stretch>
            <a:fillRect t="-8000" b="-8000"/>
          </a:stretch>
        </a:blipFill>
      </dgm:spPr>
    </dgm:pt>
    <dgm:pt modelId="{38F589CF-D817-4653-B974-69A4FF0DB794}" type="pres">
      <dgm:prSet presAssocID="{8FE37177-AB93-4270-AC20-E54279539307}" presName="txNode" presStyleLbl="node1" presStyleIdx="3" presStyleCnt="6">
        <dgm:presLayoutVars>
          <dgm:bulletEnabled val="1"/>
        </dgm:presLayoutVars>
      </dgm:prSet>
      <dgm:spPr/>
      <dgm:t>
        <a:bodyPr/>
        <a:lstStyle/>
        <a:p>
          <a:endParaRPr lang="en-US"/>
        </a:p>
      </dgm:t>
    </dgm:pt>
    <dgm:pt modelId="{1947C9D2-60ED-48B4-9B54-C86674C23BB9}" type="pres">
      <dgm:prSet presAssocID="{239EACAB-B8F9-44D8-A781-E03705926BF4}" presName="sibTrans" presStyleLbl="sibTrans2D1" presStyleIdx="3" presStyleCnt="5"/>
      <dgm:spPr/>
      <dgm:t>
        <a:bodyPr/>
        <a:lstStyle/>
        <a:p>
          <a:endParaRPr lang="en-US"/>
        </a:p>
      </dgm:t>
    </dgm:pt>
    <dgm:pt modelId="{DE8FFBD9-BA48-438C-B341-5C4278A5CFA8}" type="pres">
      <dgm:prSet presAssocID="{239EACAB-B8F9-44D8-A781-E03705926BF4}" presName="connTx" presStyleLbl="sibTrans2D1" presStyleIdx="3" presStyleCnt="5"/>
      <dgm:spPr/>
      <dgm:t>
        <a:bodyPr/>
        <a:lstStyle/>
        <a:p>
          <a:endParaRPr lang="en-US"/>
        </a:p>
      </dgm:t>
    </dgm:pt>
    <dgm:pt modelId="{68642063-0402-4EC4-9DBE-7D1E51238BB0}" type="pres">
      <dgm:prSet presAssocID="{E7BD99B6-1C87-4C99-8433-083300E8A99C}" presName="composite" presStyleCnt="0"/>
      <dgm:spPr/>
    </dgm:pt>
    <dgm:pt modelId="{FB7A6939-4AEA-41AD-88DE-E778DBF009E1}" type="pres">
      <dgm:prSet presAssocID="{E7BD99B6-1C87-4C99-8433-083300E8A99C}" presName="imagSh" presStyleLbl="bgImgPlace1" presStyleIdx="4" presStyleCnt="6"/>
      <dgm:spPr>
        <a:blipFill>
          <a:blip xmlns:r="http://schemas.openxmlformats.org/officeDocument/2006/relationships" r:embed="rId5">
            <a:extLst>
              <a:ext uri="{28A0092B-C50C-407E-A947-70E740481C1C}">
                <a14:useLocalDpi xmlns:a14="http://schemas.microsoft.com/office/drawing/2010/main" val="0"/>
              </a:ext>
            </a:extLst>
          </a:blip>
          <a:srcRect/>
          <a:stretch>
            <a:fillRect l="-39000" r="-39000"/>
          </a:stretch>
        </a:blipFill>
      </dgm:spPr>
    </dgm:pt>
    <dgm:pt modelId="{C4279D61-F632-45A3-98AB-C6667774B343}" type="pres">
      <dgm:prSet presAssocID="{E7BD99B6-1C87-4C99-8433-083300E8A99C}" presName="txNode" presStyleLbl="node1" presStyleIdx="4" presStyleCnt="6">
        <dgm:presLayoutVars>
          <dgm:bulletEnabled val="1"/>
        </dgm:presLayoutVars>
      </dgm:prSet>
      <dgm:spPr/>
      <dgm:t>
        <a:bodyPr/>
        <a:lstStyle/>
        <a:p>
          <a:endParaRPr lang="en-US"/>
        </a:p>
      </dgm:t>
    </dgm:pt>
    <dgm:pt modelId="{A21A0F35-7380-4D69-AA4C-F662064AFEAD}" type="pres">
      <dgm:prSet presAssocID="{8D32E062-EE9F-4D9A-B751-779F86D98B69}" presName="sibTrans" presStyleLbl="sibTrans2D1" presStyleIdx="4" presStyleCnt="5"/>
      <dgm:spPr/>
      <dgm:t>
        <a:bodyPr/>
        <a:lstStyle/>
        <a:p>
          <a:endParaRPr lang="en-US"/>
        </a:p>
      </dgm:t>
    </dgm:pt>
    <dgm:pt modelId="{17925E2C-3B73-427D-8D83-126380D8E302}" type="pres">
      <dgm:prSet presAssocID="{8D32E062-EE9F-4D9A-B751-779F86D98B69}" presName="connTx" presStyleLbl="sibTrans2D1" presStyleIdx="4" presStyleCnt="5"/>
      <dgm:spPr/>
      <dgm:t>
        <a:bodyPr/>
        <a:lstStyle/>
        <a:p>
          <a:endParaRPr lang="en-US"/>
        </a:p>
      </dgm:t>
    </dgm:pt>
    <dgm:pt modelId="{9349FA9D-E55C-4E38-9355-B22EA4620DC7}" type="pres">
      <dgm:prSet presAssocID="{1FAD6C2A-6A7C-43A9-88B6-90E4481E807C}" presName="composite" presStyleCnt="0"/>
      <dgm:spPr/>
    </dgm:pt>
    <dgm:pt modelId="{678AE6BE-3FFB-48AF-B6BB-EDD29F2DEF74}" type="pres">
      <dgm:prSet presAssocID="{1FAD6C2A-6A7C-43A9-88B6-90E4481E807C}" presName="imagSh" presStyleLbl="bgImgPlace1" presStyleIdx="5" presStyleCnt="6"/>
      <dgm:spPr/>
    </dgm:pt>
    <dgm:pt modelId="{6F98358B-8C94-491B-A3A0-B1BBE92003F4}" type="pres">
      <dgm:prSet presAssocID="{1FAD6C2A-6A7C-43A9-88B6-90E4481E807C}" presName="txNode" presStyleLbl="node1" presStyleIdx="5" presStyleCnt="6">
        <dgm:presLayoutVars>
          <dgm:bulletEnabled val="1"/>
        </dgm:presLayoutVars>
      </dgm:prSet>
      <dgm:spPr/>
      <dgm:t>
        <a:bodyPr/>
        <a:lstStyle/>
        <a:p>
          <a:endParaRPr lang="en-US"/>
        </a:p>
      </dgm:t>
    </dgm:pt>
  </dgm:ptLst>
  <dgm:cxnLst>
    <dgm:cxn modelId="{62513D2B-182D-44B9-BCC6-9E6BE152AC75}" type="presOf" srcId="{631954FF-E086-4E88-8E87-E3B3FC6B7191}" destId="{38F589CF-D817-4653-B974-69A4FF0DB794}" srcOrd="0" destOrd="1" presId="urn:microsoft.com/office/officeart/2005/8/layout/hProcess10"/>
    <dgm:cxn modelId="{B3CB4044-431F-426B-AAD0-B5AFABFDC80D}" type="presOf" srcId="{E7BD99B6-1C87-4C99-8433-083300E8A99C}" destId="{C4279D61-F632-45A3-98AB-C6667774B343}" srcOrd="0" destOrd="0" presId="urn:microsoft.com/office/officeart/2005/8/layout/hProcess10"/>
    <dgm:cxn modelId="{3D9F29A9-3A4A-4A69-BE2A-B67B7F6919DE}" type="presOf" srcId="{6D7213B0-EA3E-4AD8-A8BC-140AE415D439}" destId="{57FD574C-16A7-4520-89C3-DDA511109A84}" srcOrd="0" destOrd="1" presId="urn:microsoft.com/office/officeart/2005/8/layout/hProcess10"/>
    <dgm:cxn modelId="{903B7080-3352-4995-B494-A574C4B16610}" srcId="{51E31773-EA92-4CC1-8306-C2EEE73C4400}" destId="{7837D525-871E-4366-97BB-2F2D38E9F92C}" srcOrd="1" destOrd="0" parTransId="{B444A991-B7D7-45D8-864E-5D37126BA6C7}" sibTransId="{3A98B8EA-35B9-496E-9FB1-1EED6512848E}"/>
    <dgm:cxn modelId="{3ACAE9AA-19E2-44A2-B093-5007480E2385}" srcId="{8FE37177-AB93-4270-AC20-E54279539307}" destId="{631954FF-E086-4E88-8E87-E3B3FC6B7191}" srcOrd="0" destOrd="0" parTransId="{8AD218E0-7A41-4360-B6E9-3423EBFF64D0}" sibTransId="{969D2EF0-AB78-4342-B222-3B4EB9F88045}"/>
    <dgm:cxn modelId="{E078529E-3DC5-4791-9772-BA9E8E09FDFB}" type="presOf" srcId="{350F27B9-ACF4-4B3C-9B49-99B32AB416E4}" destId="{D2C0CE73-D49A-4422-AFAF-539431ABECAB}" srcOrd="0" destOrd="0" presId="urn:microsoft.com/office/officeart/2005/8/layout/hProcess10"/>
    <dgm:cxn modelId="{6E07B95B-903B-46DA-82B8-180D626B4D24}" type="presOf" srcId="{1FAD6C2A-6A7C-43A9-88B6-90E4481E807C}" destId="{6F98358B-8C94-491B-A3A0-B1BBE92003F4}" srcOrd="0" destOrd="0" presId="urn:microsoft.com/office/officeart/2005/8/layout/hProcess10"/>
    <dgm:cxn modelId="{62EF2BC7-54AA-4E55-8457-EDCC5AA88704}" type="presOf" srcId="{965848AB-4A07-4D99-9F70-505236BE22B1}" destId="{78B35101-BD5C-4B68-9DD8-CCA1595BFF36}" srcOrd="0" destOrd="0" presId="urn:microsoft.com/office/officeart/2005/8/layout/hProcess10"/>
    <dgm:cxn modelId="{FC6F0408-A717-4918-AFE5-CE717F4CFE44}" type="presOf" srcId="{9752C90E-4B08-4A9A-B155-1CB23F652E89}" destId="{C4279D61-F632-45A3-98AB-C6667774B343}" srcOrd="0" destOrd="3" presId="urn:microsoft.com/office/officeart/2005/8/layout/hProcess10"/>
    <dgm:cxn modelId="{C36CA2D1-DF12-484C-BD4C-3458993A90F5}" srcId="{350F27B9-ACF4-4B3C-9B49-99B32AB416E4}" destId="{1FAD6C2A-6A7C-43A9-88B6-90E4481E807C}" srcOrd="5" destOrd="0" parTransId="{5654E3FC-E984-42C9-9871-98C72A149BD2}" sibTransId="{1A93E154-4F19-48A5-BE1C-5C53088AEF52}"/>
    <dgm:cxn modelId="{F15C0531-3D11-41AA-B59B-3D8D02DF6439}" srcId="{350F27B9-ACF4-4B3C-9B49-99B32AB416E4}" destId="{BFE9672D-2C7C-4964-BDFD-9E781AFDD216}" srcOrd="0" destOrd="0" parTransId="{218A5171-0E15-4E23-8090-A10FC5163AA0}" sibTransId="{965848AB-4A07-4D99-9F70-505236BE22B1}"/>
    <dgm:cxn modelId="{5B38025A-B4B2-42CA-9325-071E8F82B497}" type="presOf" srcId="{D4F67047-AB78-4F13-AC5B-410346204FD1}" destId="{09842B1E-0EFD-42D0-9E9B-A55091EDAA4E}" srcOrd="0" destOrd="0" presId="urn:microsoft.com/office/officeart/2005/8/layout/hProcess10"/>
    <dgm:cxn modelId="{539C625D-7D04-445C-A2FA-6214C0254497}" type="presOf" srcId="{8D32E062-EE9F-4D9A-B751-779F86D98B69}" destId="{A21A0F35-7380-4D69-AA4C-F662064AFEAD}" srcOrd="0" destOrd="0" presId="urn:microsoft.com/office/officeart/2005/8/layout/hProcess10"/>
    <dgm:cxn modelId="{41F2EBB7-E294-4228-A90D-F2A75D77A777}" type="presOf" srcId="{3ECCC2BA-DF32-4430-8D6B-11237200F05B}" destId="{1EAED631-CA37-4E4C-96CC-C2DBEC9D7FC4}" srcOrd="1" destOrd="0" presId="urn:microsoft.com/office/officeart/2005/8/layout/hProcess10"/>
    <dgm:cxn modelId="{8B27029A-BDE7-4AFA-B998-0485793CC3B9}" srcId="{350F27B9-ACF4-4B3C-9B49-99B32AB416E4}" destId="{51E31773-EA92-4CC1-8306-C2EEE73C4400}" srcOrd="1" destOrd="0" parTransId="{9961A8F7-7CCA-4BBF-8414-A9020074B318}" sibTransId="{3ECCC2BA-DF32-4430-8D6B-11237200F05B}"/>
    <dgm:cxn modelId="{3B900AE9-B2D9-465C-BEE7-572B630C0797}" type="presOf" srcId="{965848AB-4A07-4D99-9F70-505236BE22B1}" destId="{DA0CAFF2-EDE2-4BC8-9B9E-5DFEFA373A64}" srcOrd="1" destOrd="0" presId="urn:microsoft.com/office/officeart/2005/8/layout/hProcess10"/>
    <dgm:cxn modelId="{46F4D0FB-8C35-403F-AA1B-9613B89FFA97}" srcId="{350F27B9-ACF4-4B3C-9B49-99B32AB416E4}" destId="{E53009AE-EBBE-4996-A9C5-9D7F84C0769D}" srcOrd="2" destOrd="0" parTransId="{10642530-CC8C-45A9-AFB4-379BAB0460AA}" sibTransId="{D4F67047-AB78-4F13-AC5B-410346204FD1}"/>
    <dgm:cxn modelId="{E607D9EB-8D7F-4054-A61E-B8DD3DCE030F}" srcId="{350F27B9-ACF4-4B3C-9B49-99B32AB416E4}" destId="{E7BD99B6-1C87-4C99-8433-083300E8A99C}" srcOrd="4" destOrd="0" parTransId="{1718A20C-DC02-4470-8DAC-3C402A49D5E5}" sibTransId="{8D32E062-EE9F-4D9A-B751-779F86D98B69}"/>
    <dgm:cxn modelId="{68ACBF6E-8A56-4AEC-932A-B8B6FD074F65}" srcId="{350F27B9-ACF4-4B3C-9B49-99B32AB416E4}" destId="{8FE37177-AB93-4270-AC20-E54279539307}" srcOrd="3" destOrd="0" parTransId="{2004CD21-2B6A-4AA8-AF6F-24B637B49C5C}" sibTransId="{239EACAB-B8F9-44D8-A781-E03705926BF4}"/>
    <dgm:cxn modelId="{8870924B-498C-4694-862C-9403EDC85840}" type="presOf" srcId="{239EACAB-B8F9-44D8-A781-E03705926BF4}" destId="{1947C9D2-60ED-48B4-9B54-C86674C23BB9}" srcOrd="0" destOrd="0" presId="urn:microsoft.com/office/officeart/2005/8/layout/hProcess10"/>
    <dgm:cxn modelId="{AEFB8398-000B-4975-84CD-C27783A6E8D1}" type="presOf" srcId="{D4F67047-AB78-4F13-AC5B-410346204FD1}" destId="{75292F57-3986-4328-8B3A-64EAABC779E3}" srcOrd="1" destOrd="0" presId="urn:microsoft.com/office/officeart/2005/8/layout/hProcess10"/>
    <dgm:cxn modelId="{545196AE-C9E5-429B-B6A9-942D889F844E}" srcId="{E7BD99B6-1C87-4C99-8433-083300E8A99C}" destId="{444D227C-39FD-4B5B-AEF2-2DE127DFDF76}" srcOrd="1" destOrd="0" parTransId="{B4C21474-D20C-4BE0-94CB-47257231AC39}" sibTransId="{37435821-B3F9-45F2-B4AE-F5B9346AD20C}"/>
    <dgm:cxn modelId="{9356CB3A-B01B-4433-A852-A441B4AE9473}" type="presOf" srcId="{55229085-A2D4-4CBE-AEBB-A2B90CED9A83}" destId="{2B934EF4-3BAB-4029-801D-A309A9F67BE2}" srcOrd="0" destOrd="1" presId="urn:microsoft.com/office/officeart/2005/8/layout/hProcess10"/>
    <dgm:cxn modelId="{0E1733A2-804F-4F79-AA33-10922875C4DE}" type="presOf" srcId="{444D227C-39FD-4B5B-AEF2-2DE127DFDF76}" destId="{C4279D61-F632-45A3-98AB-C6667774B343}" srcOrd="0" destOrd="2" presId="urn:microsoft.com/office/officeart/2005/8/layout/hProcess10"/>
    <dgm:cxn modelId="{76592D05-445D-40AC-8496-B3DF90F024E1}" type="presOf" srcId="{8FE37177-AB93-4270-AC20-E54279539307}" destId="{38F589CF-D817-4653-B974-69A4FF0DB794}" srcOrd="0" destOrd="0" presId="urn:microsoft.com/office/officeart/2005/8/layout/hProcess10"/>
    <dgm:cxn modelId="{867A210F-2BAD-40D1-A10D-618E3A686EF6}" type="presOf" srcId="{2F31C8CC-EAEB-4F37-AAA8-B00012C37BEB}" destId="{510C8930-2D86-49EF-8B32-BE628DEB1565}" srcOrd="0" destOrd="1" presId="urn:microsoft.com/office/officeart/2005/8/layout/hProcess10"/>
    <dgm:cxn modelId="{F9F17C9C-058E-426B-A549-0E604F65C990}" srcId="{E7BD99B6-1C87-4C99-8433-083300E8A99C}" destId="{CD79056E-4EC5-4E62-93E2-EB471644D907}" srcOrd="0" destOrd="0" parTransId="{A1408805-1A06-4C1F-B6E5-2EAC35B7E249}" sibTransId="{74031967-1DE7-4FC5-9DF1-EE304CED3B50}"/>
    <dgm:cxn modelId="{F8EC8C71-2AB8-4CE6-979A-28CAA6BDE861}" type="presOf" srcId="{CD79056E-4EC5-4E62-93E2-EB471644D907}" destId="{C4279D61-F632-45A3-98AB-C6667774B343}" srcOrd="0" destOrd="1" presId="urn:microsoft.com/office/officeart/2005/8/layout/hProcess10"/>
    <dgm:cxn modelId="{5E456487-D338-42B9-B64E-178D62A11EA1}" type="presOf" srcId="{E53009AE-EBBE-4996-A9C5-9D7F84C0769D}" destId="{510C8930-2D86-49EF-8B32-BE628DEB1565}" srcOrd="0" destOrd="0" presId="urn:microsoft.com/office/officeart/2005/8/layout/hProcess10"/>
    <dgm:cxn modelId="{CC2CC578-96F7-4FCD-83A3-2E1276DDD4DE}" srcId="{E53009AE-EBBE-4996-A9C5-9D7F84C0769D}" destId="{2F31C8CC-EAEB-4F37-AAA8-B00012C37BEB}" srcOrd="0" destOrd="0" parTransId="{A1701F5E-6FA0-4661-B8B3-B8ED93CFBEF8}" sibTransId="{67F671C8-92EB-4FCE-98D3-AC71741F3283}"/>
    <dgm:cxn modelId="{F46082B9-7C1F-4535-809B-F2E13DAD8745}" type="presOf" srcId="{3ECCC2BA-DF32-4430-8D6B-11237200F05B}" destId="{96C881CA-C7FF-4870-AEA8-A72620F17CDE}" srcOrd="0" destOrd="0" presId="urn:microsoft.com/office/officeart/2005/8/layout/hProcess10"/>
    <dgm:cxn modelId="{455A84C4-F424-449F-A446-743209B118F4}" srcId="{BFE9672D-2C7C-4964-BDFD-9E781AFDD216}" destId="{55229085-A2D4-4CBE-AEBB-A2B90CED9A83}" srcOrd="0" destOrd="0" parTransId="{E65A2ECE-CB6E-4C62-B37F-AD85F6021823}" sibTransId="{5C791B66-E9BF-4F23-A015-C244BBBD2EDB}"/>
    <dgm:cxn modelId="{DEF6C1ED-A954-47E9-8864-894F734D1C96}" srcId="{BFE9672D-2C7C-4964-BDFD-9E781AFDD216}" destId="{19A5DD60-0A42-4686-BB2E-D301E9C46EDC}" srcOrd="1" destOrd="0" parTransId="{1FB81236-F67C-4260-9F96-D884977426B1}" sibTransId="{4015BFBB-C3CD-472E-B56D-9FA7945097B2}"/>
    <dgm:cxn modelId="{83B2F231-C8EB-4042-BE0C-DA82563E8E8E}" type="presOf" srcId="{BFE9672D-2C7C-4964-BDFD-9E781AFDD216}" destId="{2B934EF4-3BAB-4029-801D-A309A9F67BE2}" srcOrd="0" destOrd="0" presId="urn:microsoft.com/office/officeart/2005/8/layout/hProcess10"/>
    <dgm:cxn modelId="{AA1363C5-1CC1-483A-8D27-5211ACA2098D}" type="presOf" srcId="{239EACAB-B8F9-44D8-A781-E03705926BF4}" destId="{DE8FFBD9-BA48-438C-B341-5C4278A5CFA8}" srcOrd="1" destOrd="0" presId="urn:microsoft.com/office/officeart/2005/8/layout/hProcess10"/>
    <dgm:cxn modelId="{EA84E253-12DD-4C8B-B481-5826C03FF631}" srcId="{51E31773-EA92-4CC1-8306-C2EEE73C4400}" destId="{6D7213B0-EA3E-4AD8-A8BC-140AE415D439}" srcOrd="0" destOrd="0" parTransId="{CFDB602D-2028-4DD9-8538-0029CA76EEBE}" sibTransId="{8FC7A64C-BDC4-41E8-BF52-984A10BA5F91}"/>
    <dgm:cxn modelId="{408B1629-2192-42B5-992E-9882C0658F9E}" type="presOf" srcId="{7837D525-871E-4366-97BB-2F2D38E9F92C}" destId="{57FD574C-16A7-4520-89C3-DDA511109A84}" srcOrd="0" destOrd="2" presId="urn:microsoft.com/office/officeart/2005/8/layout/hProcess10"/>
    <dgm:cxn modelId="{F86D80B6-3FC1-4457-BF02-178E8A952D97}" srcId="{E7BD99B6-1C87-4C99-8433-083300E8A99C}" destId="{9752C90E-4B08-4A9A-B155-1CB23F652E89}" srcOrd="2" destOrd="0" parTransId="{366BC3F3-6431-4A14-AC8F-9DADF4EA5333}" sibTransId="{AEB30619-D23F-47C8-B6BB-03C09F31A757}"/>
    <dgm:cxn modelId="{9E374075-5D74-4651-A079-893F5C6D1B45}" type="presOf" srcId="{19A5DD60-0A42-4686-BB2E-D301E9C46EDC}" destId="{2B934EF4-3BAB-4029-801D-A309A9F67BE2}" srcOrd="0" destOrd="2" presId="urn:microsoft.com/office/officeart/2005/8/layout/hProcess10"/>
    <dgm:cxn modelId="{FD317EAF-C0BC-4805-B37C-6A32F6EA4E65}" type="presOf" srcId="{51E31773-EA92-4CC1-8306-C2EEE73C4400}" destId="{57FD574C-16A7-4520-89C3-DDA511109A84}" srcOrd="0" destOrd="0" presId="urn:microsoft.com/office/officeart/2005/8/layout/hProcess10"/>
    <dgm:cxn modelId="{0D3210DA-2A47-47C1-8C66-7C6319ADC1D3}" type="presOf" srcId="{8D32E062-EE9F-4D9A-B751-779F86D98B69}" destId="{17925E2C-3B73-427D-8D83-126380D8E302}" srcOrd="1" destOrd="0" presId="urn:microsoft.com/office/officeart/2005/8/layout/hProcess10"/>
    <dgm:cxn modelId="{EDB2FAA2-16DC-4823-B4FB-808C9B4E1BD0}" type="presParOf" srcId="{D2C0CE73-D49A-4422-AFAF-539431ABECAB}" destId="{F3EEA167-524B-429D-822B-FF74A12ECB33}" srcOrd="0" destOrd="0" presId="urn:microsoft.com/office/officeart/2005/8/layout/hProcess10"/>
    <dgm:cxn modelId="{DFD1E5F4-D062-4A6E-B06C-D38A9B46B173}" type="presParOf" srcId="{F3EEA167-524B-429D-822B-FF74A12ECB33}" destId="{3250B085-DB4E-40FE-A302-E6E33F6E9484}" srcOrd="0" destOrd="0" presId="urn:microsoft.com/office/officeart/2005/8/layout/hProcess10"/>
    <dgm:cxn modelId="{69000C85-86F1-4C16-A2B0-7994C21D8FBD}" type="presParOf" srcId="{F3EEA167-524B-429D-822B-FF74A12ECB33}" destId="{2B934EF4-3BAB-4029-801D-A309A9F67BE2}" srcOrd="1" destOrd="0" presId="urn:microsoft.com/office/officeart/2005/8/layout/hProcess10"/>
    <dgm:cxn modelId="{002E626E-A789-43EC-9A19-2AB525EC06A3}" type="presParOf" srcId="{D2C0CE73-D49A-4422-AFAF-539431ABECAB}" destId="{78B35101-BD5C-4B68-9DD8-CCA1595BFF36}" srcOrd="1" destOrd="0" presId="urn:microsoft.com/office/officeart/2005/8/layout/hProcess10"/>
    <dgm:cxn modelId="{F7C86D65-93F5-48F7-8D7C-22DCC8695EDA}" type="presParOf" srcId="{78B35101-BD5C-4B68-9DD8-CCA1595BFF36}" destId="{DA0CAFF2-EDE2-4BC8-9B9E-5DFEFA373A64}" srcOrd="0" destOrd="0" presId="urn:microsoft.com/office/officeart/2005/8/layout/hProcess10"/>
    <dgm:cxn modelId="{158F3B62-2396-4EC6-A71E-517B09671C18}" type="presParOf" srcId="{D2C0CE73-D49A-4422-AFAF-539431ABECAB}" destId="{16C5A76F-38AD-47AA-9D55-FFF2FAC6420D}" srcOrd="2" destOrd="0" presId="urn:microsoft.com/office/officeart/2005/8/layout/hProcess10"/>
    <dgm:cxn modelId="{6A8B3A9E-DEFE-4574-B5F6-13C204C3E726}" type="presParOf" srcId="{16C5A76F-38AD-47AA-9D55-FFF2FAC6420D}" destId="{3D4EA899-3A6A-4BA9-936F-8EABE52853C4}" srcOrd="0" destOrd="0" presId="urn:microsoft.com/office/officeart/2005/8/layout/hProcess10"/>
    <dgm:cxn modelId="{41830148-9868-45E9-A876-76496E2749E6}" type="presParOf" srcId="{16C5A76F-38AD-47AA-9D55-FFF2FAC6420D}" destId="{57FD574C-16A7-4520-89C3-DDA511109A84}" srcOrd="1" destOrd="0" presId="urn:microsoft.com/office/officeart/2005/8/layout/hProcess10"/>
    <dgm:cxn modelId="{A677068D-497E-4315-A185-7A01F5DE6071}" type="presParOf" srcId="{D2C0CE73-D49A-4422-AFAF-539431ABECAB}" destId="{96C881CA-C7FF-4870-AEA8-A72620F17CDE}" srcOrd="3" destOrd="0" presId="urn:microsoft.com/office/officeart/2005/8/layout/hProcess10"/>
    <dgm:cxn modelId="{13AA5719-78D9-463A-B3C3-5CFA108165F6}" type="presParOf" srcId="{96C881CA-C7FF-4870-AEA8-A72620F17CDE}" destId="{1EAED631-CA37-4E4C-96CC-C2DBEC9D7FC4}" srcOrd="0" destOrd="0" presId="urn:microsoft.com/office/officeart/2005/8/layout/hProcess10"/>
    <dgm:cxn modelId="{5D52D4E0-1239-40ED-9A05-F4C13F661AAB}" type="presParOf" srcId="{D2C0CE73-D49A-4422-AFAF-539431ABECAB}" destId="{65536B54-92A2-4101-9886-907BA82ACC59}" srcOrd="4" destOrd="0" presId="urn:microsoft.com/office/officeart/2005/8/layout/hProcess10"/>
    <dgm:cxn modelId="{B27C6B3A-4BED-4C08-BAFD-D9B1B870A1AE}" type="presParOf" srcId="{65536B54-92A2-4101-9886-907BA82ACC59}" destId="{5D5090C4-9C57-4741-870C-A6C02C4E1D36}" srcOrd="0" destOrd="0" presId="urn:microsoft.com/office/officeart/2005/8/layout/hProcess10"/>
    <dgm:cxn modelId="{0667EF2F-F020-44B6-8BD3-F6B6B0CE729D}" type="presParOf" srcId="{65536B54-92A2-4101-9886-907BA82ACC59}" destId="{510C8930-2D86-49EF-8B32-BE628DEB1565}" srcOrd="1" destOrd="0" presId="urn:microsoft.com/office/officeart/2005/8/layout/hProcess10"/>
    <dgm:cxn modelId="{BB4A5BC0-E20C-4823-97C6-6F9777EAC9FA}" type="presParOf" srcId="{D2C0CE73-D49A-4422-AFAF-539431ABECAB}" destId="{09842B1E-0EFD-42D0-9E9B-A55091EDAA4E}" srcOrd="5" destOrd="0" presId="urn:microsoft.com/office/officeart/2005/8/layout/hProcess10"/>
    <dgm:cxn modelId="{8A01EA41-8B1C-4B7C-A07C-B58A10A7400B}" type="presParOf" srcId="{09842B1E-0EFD-42D0-9E9B-A55091EDAA4E}" destId="{75292F57-3986-4328-8B3A-64EAABC779E3}" srcOrd="0" destOrd="0" presId="urn:microsoft.com/office/officeart/2005/8/layout/hProcess10"/>
    <dgm:cxn modelId="{E0BB398F-A1E4-4772-8DBC-FC0EA218C4D4}" type="presParOf" srcId="{D2C0CE73-D49A-4422-AFAF-539431ABECAB}" destId="{1CD6E376-E465-462A-85A1-1FD15D110543}" srcOrd="6" destOrd="0" presId="urn:microsoft.com/office/officeart/2005/8/layout/hProcess10"/>
    <dgm:cxn modelId="{B26E2697-339B-4D3A-B8BB-E22A00967BC2}" type="presParOf" srcId="{1CD6E376-E465-462A-85A1-1FD15D110543}" destId="{A84A409E-51EE-4A4D-A996-67D9B878753C}" srcOrd="0" destOrd="0" presId="urn:microsoft.com/office/officeart/2005/8/layout/hProcess10"/>
    <dgm:cxn modelId="{229AD10E-C681-4C39-907B-5DD68279B33D}" type="presParOf" srcId="{1CD6E376-E465-462A-85A1-1FD15D110543}" destId="{38F589CF-D817-4653-B974-69A4FF0DB794}" srcOrd="1" destOrd="0" presId="urn:microsoft.com/office/officeart/2005/8/layout/hProcess10"/>
    <dgm:cxn modelId="{2A9A8761-D029-4779-AF6A-9B439702F05E}" type="presParOf" srcId="{D2C0CE73-D49A-4422-AFAF-539431ABECAB}" destId="{1947C9D2-60ED-48B4-9B54-C86674C23BB9}" srcOrd="7" destOrd="0" presId="urn:microsoft.com/office/officeart/2005/8/layout/hProcess10"/>
    <dgm:cxn modelId="{58FA780A-9D42-4488-B5B1-E07726802C6F}" type="presParOf" srcId="{1947C9D2-60ED-48B4-9B54-C86674C23BB9}" destId="{DE8FFBD9-BA48-438C-B341-5C4278A5CFA8}" srcOrd="0" destOrd="0" presId="urn:microsoft.com/office/officeart/2005/8/layout/hProcess10"/>
    <dgm:cxn modelId="{EF51E026-75DD-49F7-9666-8A29505F34BD}" type="presParOf" srcId="{D2C0CE73-D49A-4422-AFAF-539431ABECAB}" destId="{68642063-0402-4EC4-9DBE-7D1E51238BB0}" srcOrd="8" destOrd="0" presId="urn:microsoft.com/office/officeart/2005/8/layout/hProcess10"/>
    <dgm:cxn modelId="{FEE51265-FE3F-4325-8F22-77F05DF2CD24}" type="presParOf" srcId="{68642063-0402-4EC4-9DBE-7D1E51238BB0}" destId="{FB7A6939-4AEA-41AD-88DE-E778DBF009E1}" srcOrd="0" destOrd="0" presId="urn:microsoft.com/office/officeart/2005/8/layout/hProcess10"/>
    <dgm:cxn modelId="{9066D49A-9C21-42E7-A30D-780D005426CC}" type="presParOf" srcId="{68642063-0402-4EC4-9DBE-7D1E51238BB0}" destId="{C4279D61-F632-45A3-98AB-C6667774B343}" srcOrd="1" destOrd="0" presId="urn:microsoft.com/office/officeart/2005/8/layout/hProcess10"/>
    <dgm:cxn modelId="{3B56BA6E-E230-4D71-9734-A612A3D66DE6}" type="presParOf" srcId="{D2C0CE73-D49A-4422-AFAF-539431ABECAB}" destId="{A21A0F35-7380-4D69-AA4C-F662064AFEAD}" srcOrd="9" destOrd="0" presId="urn:microsoft.com/office/officeart/2005/8/layout/hProcess10"/>
    <dgm:cxn modelId="{2EDA55A2-3C8D-48DE-B108-A7F44E26BCAD}" type="presParOf" srcId="{A21A0F35-7380-4D69-AA4C-F662064AFEAD}" destId="{17925E2C-3B73-427D-8D83-126380D8E302}" srcOrd="0" destOrd="0" presId="urn:microsoft.com/office/officeart/2005/8/layout/hProcess10"/>
    <dgm:cxn modelId="{2E69F784-FA7F-4CF6-8A55-FE092E915164}" type="presParOf" srcId="{D2C0CE73-D49A-4422-AFAF-539431ABECAB}" destId="{9349FA9D-E55C-4E38-9355-B22EA4620DC7}" srcOrd="10" destOrd="0" presId="urn:microsoft.com/office/officeart/2005/8/layout/hProcess10"/>
    <dgm:cxn modelId="{A778D467-40EA-45DD-B25C-017E0EA4CF47}" type="presParOf" srcId="{9349FA9D-E55C-4E38-9355-B22EA4620DC7}" destId="{678AE6BE-3FFB-48AF-B6BB-EDD29F2DEF74}" srcOrd="0" destOrd="0" presId="urn:microsoft.com/office/officeart/2005/8/layout/hProcess10"/>
    <dgm:cxn modelId="{DC9568B8-7B07-47A6-B488-4AC387F4FFF5}" type="presParOf" srcId="{9349FA9D-E55C-4E38-9355-B22EA4620DC7}" destId="{6F98358B-8C94-491B-A3A0-B1BBE92003F4}"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50F27B9-ACF4-4B3C-9B49-99B32AB416E4}"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n-US"/>
        </a:p>
      </dgm:t>
    </dgm:pt>
    <dgm:pt modelId="{BFE9672D-2C7C-4964-BDFD-9E781AFDD216}">
      <dgm:prSet phldrT="[Text]"/>
      <dgm:spPr/>
      <dgm:t>
        <a:bodyPr/>
        <a:lstStyle/>
        <a:p>
          <a:r>
            <a:rPr lang="en-US" dirty="0"/>
            <a:t>College</a:t>
          </a:r>
        </a:p>
      </dgm:t>
    </dgm:pt>
    <dgm:pt modelId="{218A5171-0E15-4E23-8090-A10FC5163AA0}" type="parTrans" cxnId="{F15C0531-3D11-41AA-B59B-3D8D02DF6439}">
      <dgm:prSet/>
      <dgm:spPr/>
      <dgm:t>
        <a:bodyPr/>
        <a:lstStyle/>
        <a:p>
          <a:endParaRPr lang="en-US"/>
        </a:p>
      </dgm:t>
    </dgm:pt>
    <dgm:pt modelId="{965848AB-4A07-4D99-9F70-505236BE22B1}" type="sibTrans" cxnId="{F15C0531-3D11-41AA-B59B-3D8D02DF6439}">
      <dgm:prSet/>
      <dgm:spPr/>
      <dgm:t>
        <a:bodyPr/>
        <a:lstStyle/>
        <a:p>
          <a:endParaRPr lang="en-US"/>
        </a:p>
      </dgm:t>
    </dgm:pt>
    <dgm:pt modelId="{55229085-A2D4-4CBE-AEBB-A2B90CED9A83}">
      <dgm:prSet phldrT="[Text]"/>
      <dgm:spPr/>
      <dgm:t>
        <a:bodyPr/>
        <a:lstStyle/>
        <a:p>
          <a:r>
            <a:rPr lang="en-US" dirty="0"/>
            <a:t>Academic</a:t>
          </a:r>
        </a:p>
      </dgm:t>
    </dgm:pt>
    <dgm:pt modelId="{E65A2ECE-CB6E-4C62-B37F-AD85F6021823}" type="parTrans" cxnId="{455A84C4-F424-449F-A446-743209B118F4}">
      <dgm:prSet/>
      <dgm:spPr/>
      <dgm:t>
        <a:bodyPr/>
        <a:lstStyle/>
        <a:p>
          <a:endParaRPr lang="en-US"/>
        </a:p>
      </dgm:t>
    </dgm:pt>
    <dgm:pt modelId="{5C791B66-E9BF-4F23-A015-C244BBBD2EDB}" type="sibTrans" cxnId="{455A84C4-F424-449F-A446-743209B118F4}">
      <dgm:prSet/>
      <dgm:spPr/>
      <dgm:t>
        <a:bodyPr/>
        <a:lstStyle/>
        <a:p>
          <a:endParaRPr lang="en-US"/>
        </a:p>
      </dgm:t>
    </dgm:pt>
    <dgm:pt modelId="{19A5DD60-0A42-4686-BB2E-D301E9C46EDC}">
      <dgm:prSet phldrT="[Text]"/>
      <dgm:spPr/>
      <dgm:t>
        <a:bodyPr/>
        <a:lstStyle/>
        <a:p>
          <a:r>
            <a:rPr lang="en-US" dirty="0"/>
            <a:t>Financial</a:t>
          </a:r>
        </a:p>
      </dgm:t>
    </dgm:pt>
    <dgm:pt modelId="{1FB81236-F67C-4260-9F96-D884977426B1}" type="parTrans" cxnId="{DEF6C1ED-A954-47E9-8864-894F734D1C96}">
      <dgm:prSet/>
      <dgm:spPr/>
      <dgm:t>
        <a:bodyPr/>
        <a:lstStyle/>
        <a:p>
          <a:endParaRPr lang="en-US"/>
        </a:p>
      </dgm:t>
    </dgm:pt>
    <dgm:pt modelId="{4015BFBB-C3CD-472E-B56D-9FA7945097B2}" type="sibTrans" cxnId="{DEF6C1ED-A954-47E9-8864-894F734D1C96}">
      <dgm:prSet/>
      <dgm:spPr/>
      <dgm:t>
        <a:bodyPr/>
        <a:lstStyle/>
        <a:p>
          <a:endParaRPr lang="en-US"/>
        </a:p>
      </dgm:t>
    </dgm:pt>
    <dgm:pt modelId="{51E31773-EA92-4CC1-8306-C2EEE73C4400}">
      <dgm:prSet phldrT="[Text]"/>
      <dgm:spPr/>
      <dgm:t>
        <a:bodyPr/>
        <a:lstStyle/>
        <a:p>
          <a:r>
            <a:rPr lang="en-US" dirty="0"/>
            <a:t>Early Career</a:t>
          </a:r>
        </a:p>
      </dgm:t>
    </dgm:pt>
    <dgm:pt modelId="{9961A8F7-7CCA-4BBF-8414-A9020074B318}" type="parTrans" cxnId="{8B27029A-BDE7-4AFA-B998-0485793CC3B9}">
      <dgm:prSet/>
      <dgm:spPr/>
      <dgm:t>
        <a:bodyPr/>
        <a:lstStyle/>
        <a:p>
          <a:endParaRPr lang="en-US"/>
        </a:p>
      </dgm:t>
    </dgm:pt>
    <dgm:pt modelId="{3ECCC2BA-DF32-4430-8D6B-11237200F05B}" type="sibTrans" cxnId="{8B27029A-BDE7-4AFA-B998-0485793CC3B9}">
      <dgm:prSet/>
      <dgm:spPr/>
      <dgm:t>
        <a:bodyPr/>
        <a:lstStyle/>
        <a:p>
          <a:endParaRPr lang="en-US"/>
        </a:p>
      </dgm:t>
    </dgm:pt>
    <dgm:pt modelId="{6D7213B0-EA3E-4AD8-A8BC-140AE415D439}">
      <dgm:prSet phldrT="[Text]"/>
      <dgm:spPr/>
      <dgm:t>
        <a:bodyPr/>
        <a:lstStyle/>
        <a:p>
          <a:r>
            <a:rPr lang="en-US" dirty="0"/>
            <a:t>Savings Habit</a:t>
          </a:r>
        </a:p>
      </dgm:t>
    </dgm:pt>
    <dgm:pt modelId="{CFDB602D-2028-4DD9-8538-0029CA76EEBE}" type="parTrans" cxnId="{EA84E253-12DD-4C8B-B481-5826C03FF631}">
      <dgm:prSet/>
      <dgm:spPr/>
      <dgm:t>
        <a:bodyPr/>
        <a:lstStyle/>
        <a:p>
          <a:endParaRPr lang="en-US"/>
        </a:p>
      </dgm:t>
    </dgm:pt>
    <dgm:pt modelId="{8FC7A64C-BDC4-41E8-BF52-984A10BA5F91}" type="sibTrans" cxnId="{EA84E253-12DD-4C8B-B481-5826C03FF631}">
      <dgm:prSet/>
      <dgm:spPr/>
      <dgm:t>
        <a:bodyPr/>
        <a:lstStyle/>
        <a:p>
          <a:endParaRPr lang="en-US"/>
        </a:p>
      </dgm:t>
    </dgm:pt>
    <dgm:pt modelId="{7837D525-871E-4366-97BB-2F2D38E9F92C}">
      <dgm:prSet phldrT="[Text]"/>
      <dgm:spPr/>
      <dgm:t>
        <a:bodyPr/>
        <a:lstStyle/>
        <a:p>
          <a:r>
            <a:rPr lang="en-US" dirty="0"/>
            <a:t>Investment</a:t>
          </a:r>
        </a:p>
      </dgm:t>
    </dgm:pt>
    <dgm:pt modelId="{B444A991-B7D7-45D8-864E-5D37126BA6C7}" type="parTrans" cxnId="{903B7080-3352-4995-B494-A574C4B16610}">
      <dgm:prSet/>
      <dgm:spPr/>
      <dgm:t>
        <a:bodyPr/>
        <a:lstStyle/>
        <a:p>
          <a:endParaRPr lang="en-US"/>
        </a:p>
      </dgm:t>
    </dgm:pt>
    <dgm:pt modelId="{3A98B8EA-35B9-496E-9FB1-1EED6512848E}" type="sibTrans" cxnId="{903B7080-3352-4995-B494-A574C4B16610}">
      <dgm:prSet/>
      <dgm:spPr/>
      <dgm:t>
        <a:bodyPr/>
        <a:lstStyle/>
        <a:p>
          <a:endParaRPr lang="en-US"/>
        </a:p>
      </dgm:t>
    </dgm:pt>
    <dgm:pt modelId="{E53009AE-EBBE-4996-A9C5-9D7F84C0769D}">
      <dgm:prSet phldrT="[Text]"/>
      <dgm:spPr/>
      <dgm:t>
        <a:bodyPr/>
        <a:lstStyle/>
        <a:p>
          <a:r>
            <a:rPr lang="en-US" dirty="0"/>
            <a:t>Young Family</a:t>
          </a:r>
        </a:p>
      </dgm:t>
    </dgm:pt>
    <dgm:pt modelId="{10642530-CC8C-45A9-AFB4-379BAB0460AA}" type="parTrans" cxnId="{46F4D0FB-8C35-403F-AA1B-9613B89FFA97}">
      <dgm:prSet/>
      <dgm:spPr/>
      <dgm:t>
        <a:bodyPr/>
        <a:lstStyle/>
        <a:p>
          <a:endParaRPr lang="en-US"/>
        </a:p>
      </dgm:t>
    </dgm:pt>
    <dgm:pt modelId="{D4F67047-AB78-4F13-AC5B-410346204FD1}" type="sibTrans" cxnId="{46F4D0FB-8C35-403F-AA1B-9613B89FFA97}">
      <dgm:prSet/>
      <dgm:spPr/>
      <dgm:t>
        <a:bodyPr/>
        <a:lstStyle/>
        <a:p>
          <a:endParaRPr lang="en-US"/>
        </a:p>
      </dgm:t>
    </dgm:pt>
    <dgm:pt modelId="{2F31C8CC-EAEB-4F37-AAA8-B00012C37BEB}">
      <dgm:prSet phldrT="[Text]"/>
      <dgm:spPr/>
      <dgm:t>
        <a:bodyPr/>
        <a:lstStyle/>
        <a:p>
          <a:r>
            <a:rPr lang="en-US" dirty="0"/>
            <a:t>Protect Income</a:t>
          </a:r>
        </a:p>
      </dgm:t>
    </dgm:pt>
    <dgm:pt modelId="{A1701F5E-6FA0-4661-B8B3-B8ED93CFBEF8}" type="parTrans" cxnId="{CC2CC578-96F7-4FCD-83A3-2E1276DDD4DE}">
      <dgm:prSet/>
      <dgm:spPr/>
      <dgm:t>
        <a:bodyPr/>
        <a:lstStyle/>
        <a:p>
          <a:endParaRPr lang="en-US"/>
        </a:p>
      </dgm:t>
    </dgm:pt>
    <dgm:pt modelId="{67F671C8-92EB-4FCE-98D3-AC71741F3283}" type="sibTrans" cxnId="{CC2CC578-96F7-4FCD-83A3-2E1276DDD4DE}">
      <dgm:prSet/>
      <dgm:spPr/>
      <dgm:t>
        <a:bodyPr/>
        <a:lstStyle/>
        <a:p>
          <a:endParaRPr lang="en-US"/>
        </a:p>
      </dgm:t>
    </dgm:pt>
    <dgm:pt modelId="{8FE37177-AB93-4270-AC20-E54279539307}">
      <dgm:prSet phldrT="[Text]"/>
      <dgm:spPr/>
      <dgm:t>
        <a:bodyPr/>
        <a:lstStyle/>
        <a:p>
          <a:r>
            <a:rPr lang="en-US" dirty="0"/>
            <a:t>Mature Family</a:t>
          </a:r>
        </a:p>
      </dgm:t>
    </dgm:pt>
    <dgm:pt modelId="{2004CD21-2B6A-4AA8-AF6F-24B637B49C5C}" type="parTrans" cxnId="{68ACBF6E-8A56-4AEC-932A-B8B6FD074F65}">
      <dgm:prSet/>
      <dgm:spPr/>
      <dgm:t>
        <a:bodyPr/>
        <a:lstStyle/>
        <a:p>
          <a:endParaRPr lang="en-US"/>
        </a:p>
      </dgm:t>
    </dgm:pt>
    <dgm:pt modelId="{239EACAB-B8F9-44D8-A781-E03705926BF4}" type="sibTrans" cxnId="{68ACBF6E-8A56-4AEC-932A-B8B6FD074F65}">
      <dgm:prSet/>
      <dgm:spPr/>
      <dgm:t>
        <a:bodyPr/>
        <a:lstStyle/>
        <a:p>
          <a:endParaRPr lang="en-US"/>
        </a:p>
      </dgm:t>
    </dgm:pt>
    <dgm:pt modelId="{631954FF-E086-4E88-8E87-E3B3FC6B7191}">
      <dgm:prSet phldrT="[Text]"/>
      <dgm:spPr/>
      <dgm:t>
        <a:bodyPr/>
        <a:lstStyle/>
        <a:p>
          <a:r>
            <a:rPr lang="en-US" dirty="0"/>
            <a:t>Retirement Planning</a:t>
          </a:r>
        </a:p>
      </dgm:t>
    </dgm:pt>
    <dgm:pt modelId="{8AD218E0-7A41-4360-B6E9-3423EBFF64D0}" type="parTrans" cxnId="{3ACAE9AA-19E2-44A2-B093-5007480E2385}">
      <dgm:prSet/>
      <dgm:spPr/>
      <dgm:t>
        <a:bodyPr/>
        <a:lstStyle/>
        <a:p>
          <a:endParaRPr lang="en-US"/>
        </a:p>
      </dgm:t>
    </dgm:pt>
    <dgm:pt modelId="{969D2EF0-AB78-4342-B222-3B4EB9F88045}" type="sibTrans" cxnId="{3ACAE9AA-19E2-44A2-B093-5007480E2385}">
      <dgm:prSet/>
      <dgm:spPr/>
      <dgm:t>
        <a:bodyPr/>
        <a:lstStyle/>
        <a:p>
          <a:endParaRPr lang="en-US"/>
        </a:p>
      </dgm:t>
    </dgm:pt>
    <dgm:pt modelId="{E7BD99B6-1C87-4C99-8433-083300E8A99C}">
      <dgm:prSet phldrT="[Text]"/>
      <dgm:spPr/>
      <dgm:t>
        <a:bodyPr/>
        <a:lstStyle/>
        <a:p>
          <a:r>
            <a:rPr lang="en-US" dirty="0"/>
            <a:t>Retirement Phase</a:t>
          </a:r>
        </a:p>
      </dgm:t>
    </dgm:pt>
    <dgm:pt modelId="{1718A20C-DC02-4470-8DAC-3C402A49D5E5}" type="parTrans" cxnId="{E607D9EB-8D7F-4054-A61E-B8DD3DCE030F}">
      <dgm:prSet/>
      <dgm:spPr/>
      <dgm:t>
        <a:bodyPr/>
        <a:lstStyle/>
        <a:p>
          <a:endParaRPr lang="en-US"/>
        </a:p>
      </dgm:t>
    </dgm:pt>
    <dgm:pt modelId="{8D32E062-EE9F-4D9A-B751-779F86D98B69}" type="sibTrans" cxnId="{E607D9EB-8D7F-4054-A61E-B8DD3DCE030F}">
      <dgm:prSet/>
      <dgm:spPr/>
      <dgm:t>
        <a:bodyPr/>
        <a:lstStyle/>
        <a:p>
          <a:endParaRPr lang="en-US"/>
        </a:p>
      </dgm:t>
    </dgm:pt>
    <dgm:pt modelId="{CD79056E-4EC5-4E62-93E2-EB471644D907}">
      <dgm:prSet phldrT="[Text]"/>
      <dgm:spPr/>
      <dgm:t>
        <a:bodyPr/>
        <a:lstStyle/>
        <a:p>
          <a:r>
            <a:rPr lang="en-US" dirty="0"/>
            <a:t>Longevity</a:t>
          </a:r>
        </a:p>
      </dgm:t>
    </dgm:pt>
    <dgm:pt modelId="{A1408805-1A06-4C1F-B6E5-2EAC35B7E249}" type="parTrans" cxnId="{F9F17C9C-058E-426B-A549-0E604F65C990}">
      <dgm:prSet/>
      <dgm:spPr/>
      <dgm:t>
        <a:bodyPr/>
        <a:lstStyle/>
        <a:p>
          <a:endParaRPr lang="en-US"/>
        </a:p>
      </dgm:t>
    </dgm:pt>
    <dgm:pt modelId="{74031967-1DE7-4FC5-9DF1-EE304CED3B50}" type="sibTrans" cxnId="{F9F17C9C-058E-426B-A549-0E604F65C990}">
      <dgm:prSet/>
      <dgm:spPr/>
      <dgm:t>
        <a:bodyPr/>
        <a:lstStyle/>
        <a:p>
          <a:endParaRPr lang="en-US"/>
        </a:p>
      </dgm:t>
    </dgm:pt>
    <dgm:pt modelId="{444D227C-39FD-4B5B-AEF2-2DE127DFDF76}">
      <dgm:prSet phldrT="[Text]"/>
      <dgm:spPr/>
      <dgm:t>
        <a:bodyPr/>
        <a:lstStyle/>
        <a:p>
          <a:r>
            <a:rPr lang="en-US" dirty="0"/>
            <a:t>Health Care</a:t>
          </a:r>
        </a:p>
      </dgm:t>
    </dgm:pt>
    <dgm:pt modelId="{B4C21474-D20C-4BE0-94CB-47257231AC39}" type="parTrans" cxnId="{545196AE-C9E5-429B-B6A9-942D889F844E}">
      <dgm:prSet/>
      <dgm:spPr/>
      <dgm:t>
        <a:bodyPr/>
        <a:lstStyle/>
        <a:p>
          <a:endParaRPr lang="en-US"/>
        </a:p>
      </dgm:t>
    </dgm:pt>
    <dgm:pt modelId="{37435821-B3F9-45F2-B4AE-F5B9346AD20C}" type="sibTrans" cxnId="{545196AE-C9E5-429B-B6A9-942D889F844E}">
      <dgm:prSet/>
      <dgm:spPr/>
      <dgm:t>
        <a:bodyPr/>
        <a:lstStyle/>
        <a:p>
          <a:endParaRPr lang="en-US"/>
        </a:p>
      </dgm:t>
    </dgm:pt>
    <dgm:pt modelId="{9752C90E-4B08-4A9A-B155-1CB23F652E89}">
      <dgm:prSet phldrT="[Text]"/>
      <dgm:spPr/>
      <dgm:t>
        <a:bodyPr/>
        <a:lstStyle/>
        <a:p>
          <a:r>
            <a:rPr lang="en-US" dirty="0"/>
            <a:t>Long Term Care</a:t>
          </a:r>
        </a:p>
      </dgm:t>
    </dgm:pt>
    <dgm:pt modelId="{366BC3F3-6431-4A14-AC8F-9DADF4EA5333}" type="parTrans" cxnId="{F86D80B6-3FC1-4457-BF02-178E8A952D97}">
      <dgm:prSet/>
      <dgm:spPr/>
      <dgm:t>
        <a:bodyPr/>
        <a:lstStyle/>
        <a:p>
          <a:endParaRPr lang="en-US"/>
        </a:p>
      </dgm:t>
    </dgm:pt>
    <dgm:pt modelId="{AEB30619-D23F-47C8-B6BB-03C09F31A757}" type="sibTrans" cxnId="{F86D80B6-3FC1-4457-BF02-178E8A952D97}">
      <dgm:prSet/>
      <dgm:spPr/>
      <dgm:t>
        <a:bodyPr/>
        <a:lstStyle/>
        <a:p>
          <a:endParaRPr lang="en-US"/>
        </a:p>
      </dgm:t>
    </dgm:pt>
    <dgm:pt modelId="{1FAD6C2A-6A7C-43A9-88B6-90E4481E807C}">
      <dgm:prSet phldrT="[Text]"/>
      <dgm:spPr/>
      <dgm:t>
        <a:bodyPr/>
        <a:lstStyle/>
        <a:p>
          <a:r>
            <a:rPr lang="en-US" dirty="0"/>
            <a:t>Die</a:t>
          </a:r>
        </a:p>
      </dgm:t>
    </dgm:pt>
    <dgm:pt modelId="{5654E3FC-E984-42C9-9871-98C72A149BD2}" type="parTrans" cxnId="{C36CA2D1-DF12-484C-BD4C-3458993A90F5}">
      <dgm:prSet/>
      <dgm:spPr/>
      <dgm:t>
        <a:bodyPr/>
        <a:lstStyle/>
        <a:p>
          <a:endParaRPr lang="en-US"/>
        </a:p>
      </dgm:t>
    </dgm:pt>
    <dgm:pt modelId="{1A93E154-4F19-48A5-BE1C-5C53088AEF52}" type="sibTrans" cxnId="{C36CA2D1-DF12-484C-BD4C-3458993A90F5}">
      <dgm:prSet/>
      <dgm:spPr/>
      <dgm:t>
        <a:bodyPr/>
        <a:lstStyle/>
        <a:p>
          <a:endParaRPr lang="en-US"/>
        </a:p>
      </dgm:t>
    </dgm:pt>
    <dgm:pt modelId="{1EF05BFD-44DE-4F06-82E1-7708D4464B5A}">
      <dgm:prSet phldrT="[Text]"/>
      <dgm:spPr/>
      <dgm:t>
        <a:bodyPr/>
        <a:lstStyle/>
        <a:p>
          <a:r>
            <a:rPr lang="en-US" dirty="0"/>
            <a:t>Estate Planning</a:t>
          </a:r>
        </a:p>
      </dgm:t>
    </dgm:pt>
    <dgm:pt modelId="{4D6BBB51-D189-4777-BA6D-97634B9ED46B}" type="parTrans" cxnId="{22C7D783-EA62-490D-B998-26D2BAE8FB44}">
      <dgm:prSet/>
      <dgm:spPr/>
      <dgm:t>
        <a:bodyPr/>
        <a:lstStyle/>
        <a:p>
          <a:endParaRPr lang="en-US"/>
        </a:p>
      </dgm:t>
    </dgm:pt>
    <dgm:pt modelId="{3A3F7003-CF87-4D1E-9D1D-DBB768915312}" type="sibTrans" cxnId="{22C7D783-EA62-490D-B998-26D2BAE8FB44}">
      <dgm:prSet/>
      <dgm:spPr/>
      <dgm:t>
        <a:bodyPr/>
        <a:lstStyle/>
        <a:p>
          <a:endParaRPr lang="en-US"/>
        </a:p>
      </dgm:t>
    </dgm:pt>
    <dgm:pt modelId="{621C6E3A-5C53-4A4B-B886-55D6EEA1A09B}">
      <dgm:prSet phldrT="[Text]"/>
      <dgm:spPr/>
      <dgm:t>
        <a:bodyPr/>
        <a:lstStyle/>
        <a:p>
          <a:r>
            <a:rPr lang="en-US" dirty="0"/>
            <a:t>Final Expense</a:t>
          </a:r>
        </a:p>
      </dgm:t>
    </dgm:pt>
    <dgm:pt modelId="{9FA4BA36-1E62-4700-8BB7-1F4CFEEC2810}" type="parTrans" cxnId="{C6900832-AF5B-4FA3-A95D-D3DD23B5A622}">
      <dgm:prSet/>
      <dgm:spPr/>
      <dgm:t>
        <a:bodyPr/>
        <a:lstStyle/>
        <a:p>
          <a:endParaRPr lang="en-US"/>
        </a:p>
      </dgm:t>
    </dgm:pt>
    <dgm:pt modelId="{28323538-9ED6-4BAA-98F0-905B887215A9}" type="sibTrans" cxnId="{C6900832-AF5B-4FA3-A95D-D3DD23B5A622}">
      <dgm:prSet/>
      <dgm:spPr/>
      <dgm:t>
        <a:bodyPr/>
        <a:lstStyle/>
        <a:p>
          <a:endParaRPr lang="en-US"/>
        </a:p>
      </dgm:t>
    </dgm:pt>
    <dgm:pt modelId="{D2C0CE73-D49A-4422-AFAF-539431ABECAB}" type="pres">
      <dgm:prSet presAssocID="{350F27B9-ACF4-4B3C-9B49-99B32AB416E4}" presName="Name0" presStyleCnt="0">
        <dgm:presLayoutVars>
          <dgm:dir/>
          <dgm:resizeHandles val="exact"/>
        </dgm:presLayoutVars>
      </dgm:prSet>
      <dgm:spPr/>
      <dgm:t>
        <a:bodyPr/>
        <a:lstStyle/>
        <a:p>
          <a:endParaRPr lang="en-US"/>
        </a:p>
      </dgm:t>
    </dgm:pt>
    <dgm:pt modelId="{F3EEA167-524B-429D-822B-FF74A12ECB33}" type="pres">
      <dgm:prSet presAssocID="{BFE9672D-2C7C-4964-BDFD-9E781AFDD216}" presName="composite" presStyleCnt="0"/>
      <dgm:spPr/>
    </dgm:pt>
    <dgm:pt modelId="{3250B085-DB4E-40FE-A302-E6E33F6E9484}" type="pres">
      <dgm:prSet presAssocID="{BFE9672D-2C7C-4964-BDFD-9E781AFDD216}" presName="imagSh" presStyleLbl="bgImgPlace1" presStyleIdx="0" presStyleCnt="6"/>
      <dgm:spPr>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dgm:spPr>
    </dgm:pt>
    <dgm:pt modelId="{2B934EF4-3BAB-4029-801D-A309A9F67BE2}" type="pres">
      <dgm:prSet presAssocID="{BFE9672D-2C7C-4964-BDFD-9E781AFDD216}" presName="txNode" presStyleLbl="node1" presStyleIdx="0" presStyleCnt="6">
        <dgm:presLayoutVars>
          <dgm:bulletEnabled val="1"/>
        </dgm:presLayoutVars>
      </dgm:prSet>
      <dgm:spPr/>
      <dgm:t>
        <a:bodyPr/>
        <a:lstStyle/>
        <a:p>
          <a:endParaRPr lang="en-US"/>
        </a:p>
      </dgm:t>
    </dgm:pt>
    <dgm:pt modelId="{78B35101-BD5C-4B68-9DD8-CCA1595BFF36}" type="pres">
      <dgm:prSet presAssocID="{965848AB-4A07-4D99-9F70-505236BE22B1}" presName="sibTrans" presStyleLbl="sibTrans2D1" presStyleIdx="0" presStyleCnt="5"/>
      <dgm:spPr/>
      <dgm:t>
        <a:bodyPr/>
        <a:lstStyle/>
        <a:p>
          <a:endParaRPr lang="en-US"/>
        </a:p>
      </dgm:t>
    </dgm:pt>
    <dgm:pt modelId="{DA0CAFF2-EDE2-4BC8-9B9E-5DFEFA373A64}" type="pres">
      <dgm:prSet presAssocID="{965848AB-4A07-4D99-9F70-505236BE22B1}" presName="connTx" presStyleLbl="sibTrans2D1" presStyleIdx="0" presStyleCnt="5"/>
      <dgm:spPr/>
      <dgm:t>
        <a:bodyPr/>
        <a:lstStyle/>
        <a:p>
          <a:endParaRPr lang="en-US"/>
        </a:p>
      </dgm:t>
    </dgm:pt>
    <dgm:pt modelId="{16C5A76F-38AD-47AA-9D55-FFF2FAC6420D}" type="pres">
      <dgm:prSet presAssocID="{51E31773-EA92-4CC1-8306-C2EEE73C4400}" presName="composite" presStyleCnt="0"/>
      <dgm:spPr/>
    </dgm:pt>
    <dgm:pt modelId="{3D4EA899-3A6A-4BA9-936F-8EABE52853C4}" type="pres">
      <dgm:prSet presAssocID="{51E31773-EA92-4CC1-8306-C2EEE73C4400}" presName="imagSh" presStyleLbl="bgImgPlace1" presStyleIdx="1" presStyleCnt="6"/>
      <dgm:spPr>
        <a:blipFill>
          <a:blip xmlns:r="http://schemas.openxmlformats.org/officeDocument/2006/relationships" r:embed="rId2">
            <a:extLst>
              <a:ext uri="{28A0092B-C50C-407E-A947-70E740481C1C}">
                <a14:useLocalDpi xmlns:a14="http://schemas.microsoft.com/office/drawing/2010/main" val="0"/>
              </a:ext>
            </a:extLst>
          </a:blip>
          <a:srcRect/>
          <a:stretch>
            <a:fillRect l="-39000" r="-39000"/>
          </a:stretch>
        </a:blipFill>
      </dgm:spPr>
    </dgm:pt>
    <dgm:pt modelId="{57FD574C-16A7-4520-89C3-DDA511109A84}" type="pres">
      <dgm:prSet presAssocID="{51E31773-EA92-4CC1-8306-C2EEE73C4400}" presName="txNode" presStyleLbl="node1" presStyleIdx="1" presStyleCnt="6">
        <dgm:presLayoutVars>
          <dgm:bulletEnabled val="1"/>
        </dgm:presLayoutVars>
      </dgm:prSet>
      <dgm:spPr/>
      <dgm:t>
        <a:bodyPr/>
        <a:lstStyle/>
        <a:p>
          <a:endParaRPr lang="en-US"/>
        </a:p>
      </dgm:t>
    </dgm:pt>
    <dgm:pt modelId="{96C881CA-C7FF-4870-AEA8-A72620F17CDE}" type="pres">
      <dgm:prSet presAssocID="{3ECCC2BA-DF32-4430-8D6B-11237200F05B}" presName="sibTrans" presStyleLbl="sibTrans2D1" presStyleIdx="1" presStyleCnt="5"/>
      <dgm:spPr/>
      <dgm:t>
        <a:bodyPr/>
        <a:lstStyle/>
        <a:p>
          <a:endParaRPr lang="en-US"/>
        </a:p>
      </dgm:t>
    </dgm:pt>
    <dgm:pt modelId="{1EAED631-CA37-4E4C-96CC-C2DBEC9D7FC4}" type="pres">
      <dgm:prSet presAssocID="{3ECCC2BA-DF32-4430-8D6B-11237200F05B}" presName="connTx" presStyleLbl="sibTrans2D1" presStyleIdx="1" presStyleCnt="5"/>
      <dgm:spPr/>
      <dgm:t>
        <a:bodyPr/>
        <a:lstStyle/>
        <a:p>
          <a:endParaRPr lang="en-US"/>
        </a:p>
      </dgm:t>
    </dgm:pt>
    <dgm:pt modelId="{65536B54-92A2-4101-9886-907BA82ACC59}" type="pres">
      <dgm:prSet presAssocID="{E53009AE-EBBE-4996-A9C5-9D7F84C0769D}" presName="composite" presStyleCnt="0"/>
      <dgm:spPr/>
    </dgm:pt>
    <dgm:pt modelId="{5D5090C4-9C57-4741-870C-A6C02C4E1D36}" type="pres">
      <dgm:prSet presAssocID="{E53009AE-EBBE-4996-A9C5-9D7F84C0769D}" presName="imagSh" presStyleLbl="bgImgPlace1" presStyleIdx="2" presStyleCnt="6"/>
      <dgm:spPr>
        <a:blipFill>
          <a:blip xmlns:r="http://schemas.openxmlformats.org/officeDocument/2006/relationships" r:embed="rId3">
            <a:extLst>
              <a:ext uri="{28A0092B-C50C-407E-A947-70E740481C1C}">
                <a14:useLocalDpi xmlns:a14="http://schemas.microsoft.com/office/drawing/2010/main" val="0"/>
              </a:ext>
            </a:extLst>
          </a:blip>
          <a:srcRect/>
          <a:stretch>
            <a:fillRect l="-9000" r="-9000"/>
          </a:stretch>
        </a:blipFill>
      </dgm:spPr>
    </dgm:pt>
    <dgm:pt modelId="{510C8930-2D86-49EF-8B32-BE628DEB1565}" type="pres">
      <dgm:prSet presAssocID="{E53009AE-EBBE-4996-A9C5-9D7F84C0769D}" presName="txNode" presStyleLbl="node1" presStyleIdx="2" presStyleCnt="6">
        <dgm:presLayoutVars>
          <dgm:bulletEnabled val="1"/>
        </dgm:presLayoutVars>
      </dgm:prSet>
      <dgm:spPr/>
      <dgm:t>
        <a:bodyPr/>
        <a:lstStyle/>
        <a:p>
          <a:endParaRPr lang="en-US"/>
        </a:p>
      </dgm:t>
    </dgm:pt>
    <dgm:pt modelId="{09842B1E-0EFD-42D0-9E9B-A55091EDAA4E}" type="pres">
      <dgm:prSet presAssocID="{D4F67047-AB78-4F13-AC5B-410346204FD1}" presName="sibTrans" presStyleLbl="sibTrans2D1" presStyleIdx="2" presStyleCnt="5"/>
      <dgm:spPr/>
      <dgm:t>
        <a:bodyPr/>
        <a:lstStyle/>
        <a:p>
          <a:endParaRPr lang="en-US"/>
        </a:p>
      </dgm:t>
    </dgm:pt>
    <dgm:pt modelId="{75292F57-3986-4328-8B3A-64EAABC779E3}" type="pres">
      <dgm:prSet presAssocID="{D4F67047-AB78-4F13-AC5B-410346204FD1}" presName="connTx" presStyleLbl="sibTrans2D1" presStyleIdx="2" presStyleCnt="5"/>
      <dgm:spPr/>
      <dgm:t>
        <a:bodyPr/>
        <a:lstStyle/>
        <a:p>
          <a:endParaRPr lang="en-US"/>
        </a:p>
      </dgm:t>
    </dgm:pt>
    <dgm:pt modelId="{1CD6E376-E465-462A-85A1-1FD15D110543}" type="pres">
      <dgm:prSet presAssocID="{8FE37177-AB93-4270-AC20-E54279539307}" presName="composite" presStyleCnt="0"/>
      <dgm:spPr/>
    </dgm:pt>
    <dgm:pt modelId="{A84A409E-51EE-4A4D-A996-67D9B878753C}" type="pres">
      <dgm:prSet presAssocID="{8FE37177-AB93-4270-AC20-E54279539307}" presName="imagSh" presStyleLbl="bgImgPlace1" presStyleIdx="3" presStyleCnt="6"/>
      <dgm:spPr>
        <a:blipFill>
          <a:blip xmlns:r="http://schemas.openxmlformats.org/officeDocument/2006/relationships" r:embed="rId4">
            <a:extLst>
              <a:ext uri="{28A0092B-C50C-407E-A947-70E740481C1C}">
                <a14:useLocalDpi xmlns:a14="http://schemas.microsoft.com/office/drawing/2010/main" val="0"/>
              </a:ext>
            </a:extLst>
          </a:blip>
          <a:srcRect/>
          <a:stretch>
            <a:fillRect t="-8000" b="-8000"/>
          </a:stretch>
        </a:blipFill>
      </dgm:spPr>
    </dgm:pt>
    <dgm:pt modelId="{38F589CF-D817-4653-B974-69A4FF0DB794}" type="pres">
      <dgm:prSet presAssocID="{8FE37177-AB93-4270-AC20-E54279539307}" presName="txNode" presStyleLbl="node1" presStyleIdx="3" presStyleCnt="6">
        <dgm:presLayoutVars>
          <dgm:bulletEnabled val="1"/>
        </dgm:presLayoutVars>
      </dgm:prSet>
      <dgm:spPr/>
      <dgm:t>
        <a:bodyPr/>
        <a:lstStyle/>
        <a:p>
          <a:endParaRPr lang="en-US"/>
        </a:p>
      </dgm:t>
    </dgm:pt>
    <dgm:pt modelId="{1947C9D2-60ED-48B4-9B54-C86674C23BB9}" type="pres">
      <dgm:prSet presAssocID="{239EACAB-B8F9-44D8-A781-E03705926BF4}" presName="sibTrans" presStyleLbl="sibTrans2D1" presStyleIdx="3" presStyleCnt="5"/>
      <dgm:spPr/>
      <dgm:t>
        <a:bodyPr/>
        <a:lstStyle/>
        <a:p>
          <a:endParaRPr lang="en-US"/>
        </a:p>
      </dgm:t>
    </dgm:pt>
    <dgm:pt modelId="{DE8FFBD9-BA48-438C-B341-5C4278A5CFA8}" type="pres">
      <dgm:prSet presAssocID="{239EACAB-B8F9-44D8-A781-E03705926BF4}" presName="connTx" presStyleLbl="sibTrans2D1" presStyleIdx="3" presStyleCnt="5"/>
      <dgm:spPr/>
      <dgm:t>
        <a:bodyPr/>
        <a:lstStyle/>
        <a:p>
          <a:endParaRPr lang="en-US"/>
        </a:p>
      </dgm:t>
    </dgm:pt>
    <dgm:pt modelId="{68642063-0402-4EC4-9DBE-7D1E51238BB0}" type="pres">
      <dgm:prSet presAssocID="{E7BD99B6-1C87-4C99-8433-083300E8A99C}" presName="composite" presStyleCnt="0"/>
      <dgm:spPr/>
    </dgm:pt>
    <dgm:pt modelId="{FB7A6939-4AEA-41AD-88DE-E778DBF009E1}" type="pres">
      <dgm:prSet presAssocID="{E7BD99B6-1C87-4C99-8433-083300E8A99C}" presName="imagSh" presStyleLbl="bgImgPlace1" presStyleIdx="4" presStyleCnt="6"/>
      <dgm:spPr>
        <a:blipFill>
          <a:blip xmlns:r="http://schemas.openxmlformats.org/officeDocument/2006/relationships" r:embed="rId5">
            <a:extLst>
              <a:ext uri="{28A0092B-C50C-407E-A947-70E740481C1C}">
                <a14:useLocalDpi xmlns:a14="http://schemas.microsoft.com/office/drawing/2010/main" val="0"/>
              </a:ext>
            </a:extLst>
          </a:blip>
          <a:srcRect/>
          <a:stretch>
            <a:fillRect l="-39000" r="-39000"/>
          </a:stretch>
        </a:blipFill>
      </dgm:spPr>
    </dgm:pt>
    <dgm:pt modelId="{C4279D61-F632-45A3-98AB-C6667774B343}" type="pres">
      <dgm:prSet presAssocID="{E7BD99B6-1C87-4C99-8433-083300E8A99C}" presName="txNode" presStyleLbl="node1" presStyleIdx="4" presStyleCnt="6">
        <dgm:presLayoutVars>
          <dgm:bulletEnabled val="1"/>
        </dgm:presLayoutVars>
      </dgm:prSet>
      <dgm:spPr/>
      <dgm:t>
        <a:bodyPr/>
        <a:lstStyle/>
        <a:p>
          <a:endParaRPr lang="en-US"/>
        </a:p>
      </dgm:t>
    </dgm:pt>
    <dgm:pt modelId="{A21A0F35-7380-4D69-AA4C-F662064AFEAD}" type="pres">
      <dgm:prSet presAssocID="{8D32E062-EE9F-4D9A-B751-779F86D98B69}" presName="sibTrans" presStyleLbl="sibTrans2D1" presStyleIdx="4" presStyleCnt="5"/>
      <dgm:spPr/>
      <dgm:t>
        <a:bodyPr/>
        <a:lstStyle/>
        <a:p>
          <a:endParaRPr lang="en-US"/>
        </a:p>
      </dgm:t>
    </dgm:pt>
    <dgm:pt modelId="{17925E2C-3B73-427D-8D83-126380D8E302}" type="pres">
      <dgm:prSet presAssocID="{8D32E062-EE9F-4D9A-B751-779F86D98B69}" presName="connTx" presStyleLbl="sibTrans2D1" presStyleIdx="4" presStyleCnt="5"/>
      <dgm:spPr/>
      <dgm:t>
        <a:bodyPr/>
        <a:lstStyle/>
        <a:p>
          <a:endParaRPr lang="en-US"/>
        </a:p>
      </dgm:t>
    </dgm:pt>
    <dgm:pt modelId="{9349FA9D-E55C-4E38-9355-B22EA4620DC7}" type="pres">
      <dgm:prSet presAssocID="{1FAD6C2A-6A7C-43A9-88B6-90E4481E807C}" presName="composite" presStyleCnt="0"/>
      <dgm:spPr/>
    </dgm:pt>
    <dgm:pt modelId="{678AE6BE-3FFB-48AF-B6BB-EDD29F2DEF74}" type="pres">
      <dgm:prSet presAssocID="{1FAD6C2A-6A7C-43A9-88B6-90E4481E807C}" presName="imagSh" presStyleLbl="bgImgPlace1" presStyleIdx="5" presStyleCnt="6"/>
      <dgm:spPr>
        <a:blipFill>
          <a:blip xmlns:r="http://schemas.openxmlformats.org/officeDocument/2006/relationships" r:embed="rId6">
            <a:extLst>
              <a:ext uri="{28A0092B-C50C-407E-A947-70E740481C1C}">
                <a14:useLocalDpi xmlns:a14="http://schemas.microsoft.com/office/drawing/2010/main" val="0"/>
              </a:ext>
            </a:extLst>
          </a:blip>
          <a:srcRect/>
          <a:stretch>
            <a:fillRect/>
          </a:stretch>
        </a:blipFill>
      </dgm:spPr>
    </dgm:pt>
    <dgm:pt modelId="{6F98358B-8C94-491B-A3A0-B1BBE92003F4}" type="pres">
      <dgm:prSet presAssocID="{1FAD6C2A-6A7C-43A9-88B6-90E4481E807C}" presName="txNode" presStyleLbl="node1" presStyleIdx="5" presStyleCnt="6">
        <dgm:presLayoutVars>
          <dgm:bulletEnabled val="1"/>
        </dgm:presLayoutVars>
      </dgm:prSet>
      <dgm:spPr/>
      <dgm:t>
        <a:bodyPr/>
        <a:lstStyle/>
        <a:p>
          <a:endParaRPr lang="en-US"/>
        </a:p>
      </dgm:t>
    </dgm:pt>
  </dgm:ptLst>
  <dgm:cxnLst>
    <dgm:cxn modelId="{62513D2B-182D-44B9-BCC6-9E6BE152AC75}" type="presOf" srcId="{631954FF-E086-4E88-8E87-E3B3FC6B7191}" destId="{38F589CF-D817-4653-B974-69A4FF0DB794}" srcOrd="0" destOrd="1" presId="urn:microsoft.com/office/officeart/2005/8/layout/hProcess10"/>
    <dgm:cxn modelId="{C6900832-AF5B-4FA3-A95D-D3DD23B5A622}" srcId="{1FAD6C2A-6A7C-43A9-88B6-90E4481E807C}" destId="{621C6E3A-5C53-4A4B-B886-55D6EEA1A09B}" srcOrd="1" destOrd="0" parTransId="{9FA4BA36-1E62-4700-8BB7-1F4CFEEC2810}" sibTransId="{28323538-9ED6-4BAA-98F0-905B887215A9}"/>
    <dgm:cxn modelId="{B3CB4044-431F-426B-AAD0-B5AFABFDC80D}" type="presOf" srcId="{E7BD99B6-1C87-4C99-8433-083300E8A99C}" destId="{C4279D61-F632-45A3-98AB-C6667774B343}" srcOrd="0" destOrd="0" presId="urn:microsoft.com/office/officeart/2005/8/layout/hProcess10"/>
    <dgm:cxn modelId="{3D9F29A9-3A4A-4A69-BE2A-B67B7F6919DE}" type="presOf" srcId="{6D7213B0-EA3E-4AD8-A8BC-140AE415D439}" destId="{57FD574C-16A7-4520-89C3-DDA511109A84}" srcOrd="0" destOrd="1" presId="urn:microsoft.com/office/officeart/2005/8/layout/hProcess10"/>
    <dgm:cxn modelId="{903B7080-3352-4995-B494-A574C4B16610}" srcId="{51E31773-EA92-4CC1-8306-C2EEE73C4400}" destId="{7837D525-871E-4366-97BB-2F2D38E9F92C}" srcOrd="1" destOrd="0" parTransId="{B444A991-B7D7-45D8-864E-5D37126BA6C7}" sibTransId="{3A98B8EA-35B9-496E-9FB1-1EED6512848E}"/>
    <dgm:cxn modelId="{3ACAE9AA-19E2-44A2-B093-5007480E2385}" srcId="{8FE37177-AB93-4270-AC20-E54279539307}" destId="{631954FF-E086-4E88-8E87-E3B3FC6B7191}" srcOrd="0" destOrd="0" parTransId="{8AD218E0-7A41-4360-B6E9-3423EBFF64D0}" sibTransId="{969D2EF0-AB78-4342-B222-3B4EB9F88045}"/>
    <dgm:cxn modelId="{E078529E-3DC5-4791-9772-BA9E8E09FDFB}" type="presOf" srcId="{350F27B9-ACF4-4B3C-9B49-99B32AB416E4}" destId="{D2C0CE73-D49A-4422-AFAF-539431ABECAB}" srcOrd="0" destOrd="0" presId="urn:microsoft.com/office/officeart/2005/8/layout/hProcess10"/>
    <dgm:cxn modelId="{6E07B95B-903B-46DA-82B8-180D626B4D24}" type="presOf" srcId="{1FAD6C2A-6A7C-43A9-88B6-90E4481E807C}" destId="{6F98358B-8C94-491B-A3A0-B1BBE92003F4}" srcOrd="0" destOrd="0" presId="urn:microsoft.com/office/officeart/2005/8/layout/hProcess10"/>
    <dgm:cxn modelId="{62EF2BC7-54AA-4E55-8457-EDCC5AA88704}" type="presOf" srcId="{965848AB-4A07-4D99-9F70-505236BE22B1}" destId="{78B35101-BD5C-4B68-9DD8-CCA1595BFF36}" srcOrd="0" destOrd="0" presId="urn:microsoft.com/office/officeart/2005/8/layout/hProcess10"/>
    <dgm:cxn modelId="{FC6F0408-A717-4918-AFE5-CE717F4CFE44}" type="presOf" srcId="{9752C90E-4B08-4A9A-B155-1CB23F652E89}" destId="{C4279D61-F632-45A3-98AB-C6667774B343}" srcOrd="0" destOrd="3" presId="urn:microsoft.com/office/officeart/2005/8/layout/hProcess10"/>
    <dgm:cxn modelId="{C36CA2D1-DF12-484C-BD4C-3458993A90F5}" srcId="{350F27B9-ACF4-4B3C-9B49-99B32AB416E4}" destId="{1FAD6C2A-6A7C-43A9-88B6-90E4481E807C}" srcOrd="5" destOrd="0" parTransId="{5654E3FC-E984-42C9-9871-98C72A149BD2}" sibTransId="{1A93E154-4F19-48A5-BE1C-5C53088AEF52}"/>
    <dgm:cxn modelId="{F15C0531-3D11-41AA-B59B-3D8D02DF6439}" srcId="{350F27B9-ACF4-4B3C-9B49-99B32AB416E4}" destId="{BFE9672D-2C7C-4964-BDFD-9E781AFDD216}" srcOrd="0" destOrd="0" parTransId="{218A5171-0E15-4E23-8090-A10FC5163AA0}" sibTransId="{965848AB-4A07-4D99-9F70-505236BE22B1}"/>
    <dgm:cxn modelId="{5B38025A-B4B2-42CA-9325-071E8F82B497}" type="presOf" srcId="{D4F67047-AB78-4F13-AC5B-410346204FD1}" destId="{09842B1E-0EFD-42D0-9E9B-A55091EDAA4E}" srcOrd="0" destOrd="0" presId="urn:microsoft.com/office/officeart/2005/8/layout/hProcess10"/>
    <dgm:cxn modelId="{539C625D-7D04-445C-A2FA-6214C0254497}" type="presOf" srcId="{8D32E062-EE9F-4D9A-B751-779F86D98B69}" destId="{A21A0F35-7380-4D69-AA4C-F662064AFEAD}" srcOrd="0" destOrd="0" presId="urn:microsoft.com/office/officeart/2005/8/layout/hProcess10"/>
    <dgm:cxn modelId="{41F2EBB7-E294-4228-A90D-F2A75D77A777}" type="presOf" srcId="{3ECCC2BA-DF32-4430-8D6B-11237200F05B}" destId="{1EAED631-CA37-4E4C-96CC-C2DBEC9D7FC4}" srcOrd="1" destOrd="0" presId="urn:microsoft.com/office/officeart/2005/8/layout/hProcess10"/>
    <dgm:cxn modelId="{22C7D783-EA62-490D-B998-26D2BAE8FB44}" srcId="{1FAD6C2A-6A7C-43A9-88B6-90E4481E807C}" destId="{1EF05BFD-44DE-4F06-82E1-7708D4464B5A}" srcOrd="0" destOrd="0" parTransId="{4D6BBB51-D189-4777-BA6D-97634B9ED46B}" sibTransId="{3A3F7003-CF87-4D1E-9D1D-DBB768915312}"/>
    <dgm:cxn modelId="{8B27029A-BDE7-4AFA-B998-0485793CC3B9}" srcId="{350F27B9-ACF4-4B3C-9B49-99B32AB416E4}" destId="{51E31773-EA92-4CC1-8306-C2EEE73C4400}" srcOrd="1" destOrd="0" parTransId="{9961A8F7-7CCA-4BBF-8414-A9020074B318}" sibTransId="{3ECCC2BA-DF32-4430-8D6B-11237200F05B}"/>
    <dgm:cxn modelId="{3B900AE9-B2D9-465C-BEE7-572B630C0797}" type="presOf" srcId="{965848AB-4A07-4D99-9F70-505236BE22B1}" destId="{DA0CAFF2-EDE2-4BC8-9B9E-5DFEFA373A64}" srcOrd="1" destOrd="0" presId="urn:microsoft.com/office/officeart/2005/8/layout/hProcess10"/>
    <dgm:cxn modelId="{46F4D0FB-8C35-403F-AA1B-9613B89FFA97}" srcId="{350F27B9-ACF4-4B3C-9B49-99B32AB416E4}" destId="{E53009AE-EBBE-4996-A9C5-9D7F84C0769D}" srcOrd="2" destOrd="0" parTransId="{10642530-CC8C-45A9-AFB4-379BAB0460AA}" sibTransId="{D4F67047-AB78-4F13-AC5B-410346204FD1}"/>
    <dgm:cxn modelId="{E607D9EB-8D7F-4054-A61E-B8DD3DCE030F}" srcId="{350F27B9-ACF4-4B3C-9B49-99B32AB416E4}" destId="{E7BD99B6-1C87-4C99-8433-083300E8A99C}" srcOrd="4" destOrd="0" parTransId="{1718A20C-DC02-4470-8DAC-3C402A49D5E5}" sibTransId="{8D32E062-EE9F-4D9A-B751-779F86D98B69}"/>
    <dgm:cxn modelId="{68ACBF6E-8A56-4AEC-932A-B8B6FD074F65}" srcId="{350F27B9-ACF4-4B3C-9B49-99B32AB416E4}" destId="{8FE37177-AB93-4270-AC20-E54279539307}" srcOrd="3" destOrd="0" parTransId="{2004CD21-2B6A-4AA8-AF6F-24B637B49C5C}" sibTransId="{239EACAB-B8F9-44D8-A781-E03705926BF4}"/>
    <dgm:cxn modelId="{5BCAF540-7D38-4C5E-94B8-0A7D5A65BF4D}" type="presOf" srcId="{1EF05BFD-44DE-4F06-82E1-7708D4464B5A}" destId="{6F98358B-8C94-491B-A3A0-B1BBE92003F4}" srcOrd="0" destOrd="1" presId="urn:microsoft.com/office/officeart/2005/8/layout/hProcess10"/>
    <dgm:cxn modelId="{8870924B-498C-4694-862C-9403EDC85840}" type="presOf" srcId="{239EACAB-B8F9-44D8-A781-E03705926BF4}" destId="{1947C9D2-60ED-48B4-9B54-C86674C23BB9}" srcOrd="0" destOrd="0" presId="urn:microsoft.com/office/officeart/2005/8/layout/hProcess10"/>
    <dgm:cxn modelId="{AEFB8398-000B-4975-84CD-C27783A6E8D1}" type="presOf" srcId="{D4F67047-AB78-4F13-AC5B-410346204FD1}" destId="{75292F57-3986-4328-8B3A-64EAABC779E3}" srcOrd="1" destOrd="0" presId="urn:microsoft.com/office/officeart/2005/8/layout/hProcess10"/>
    <dgm:cxn modelId="{545196AE-C9E5-429B-B6A9-942D889F844E}" srcId="{E7BD99B6-1C87-4C99-8433-083300E8A99C}" destId="{444D227C-39FD-4B5B-AEF2-2DE127DFDF76}" srcOrd="1" destOrd="0" parTransId="{B4C21474-D20C-4BE0-94CB-47257231AC39}" sibTransId="{37435821-B3F9-45F2-B4AE-F5B9346AD20C}"/>
    <dgm:cxn modelId="{6CFAD3B9-05D8-40BF-B2C1-C8C7C78BE514}" type="presOf" srcId="{621C6E3A-5C53-4A4B-B886-55D6EEA1A09B}" destId="{6F98358B-8C94-491B-A3A0-B1BBE92003F4}" srcOrd="0" destOrd="2" presId="urn:microsoft.com/office/officeart/2005/8/layout/hProcess10"/>
    <dgm:cxn modelId="{9356CB3A-B01B-4433-A852-A441B4AE9473}" type="presOf" srcId="{55229085-A2D4-4CBE-AEBB-A2B90CED9A83}" destId="{2B934EF4-3BAB-4029-801D-A309A9F67BE2}" srcOrd="0" destOrd="1" presId="urn:microsoft.com/office/officeart/2005/8/layout/hProcess10"/>
    <dgm:cxn modelId="{0E1733A2-804F-4F79-AA33-10922875C4DE}" type="presOf" srcId="{444D227C-39FD-4B5B-AEF2-2DE127DFDF76}" destId="{C4279D61-F632-45A3-98AB-C6667774B343}" srcOrd="0" destOrd="2" presId="urn:microsoft.com/office/officeart/2005/8/layout/hProcess10"/>
    <dgm:cxn modelId="{76592D05-445D-40AC-8496-B3DF90F024E1}" type="presOf" srcId="{8FE37177-AB93-4270-AC20-E54279539307}" destId="{38F589CF-D817-4653-B974-69A4FF0DB794}" srcOrd="0" destOrd="0" presId="urn:microsoft.com/office/officeart/2005/8/layout/hProcess10"/>
    <dgm:cxn modelId="{867A210F-2BAD-40D1-A10D-618E3A686EF6}" type="presOf" srcId="{2F31C8CC-EAEB-4F37-AAA8-B00012C37BEB}" destId="{510C8930-2D86-49EF-8B32-BE628DEB1565}" srcOrd="0" destOrd="1" presId="urn:microsoft.com/office/officeart/2005/8/layout/hProcess10"/>
    <dgm:cxn modelId="{F9F17C9C-058E-426B-A549-0E604F65C990}" srcId="{E7BD99B6-1C87-4C99-8433-083300E8A99C}" destId="{CD79056E-4EC5-4E62-93E2-EB471644D907}" srcOrd="0" destOrd="0" parTransId="{A1408805-1A06-4C1F-B6E5-2EAC35B7E249}" sibTransId="{74031967-1DE7-4FC5-9DF1-EE304CED3B50}"/>
    <dgm:cxn modelId="{F8EC8C71-2AB8-4CE6-979A-28CAA6BDE861}" type="presOf" srcId="{CD79056E-4EC5-4E62-93E2-EB471644D907}" destId="{C4279D61-F632-45A3-98AB-C6667774B343}" srcOrd="0" destOrd="1" presId="urn:microsoft.com/office/officeart/2005/8/layout/hProcess10"/>
    <dgm:cxn modelId="{5E456487-D338-42B9-B64E-178D62A11EA1}" type="presOf" srcId="{E53009AE-EBBE-4996-A9C5-9D7F84C0769D}" destId="{510C8930-2D86-49EF-8B32-BE628DEB1565}" srcOrd="0" destOrd="0" presId="urn:microsoft.com/office/officeart/2005/8/layout/hProcess10"/>
    <dgm:cxn modelId="{CC2CC578-96F7-4FCD-83A3-2E1276DDD4DE}" srcId="{E53009AE-EBBE-4996-A9C5-9D7F84C0769D}" destId="{2F31C8CC-EAEB-4F37-AAA8-B00012C37BEB}" srcOrd="0" destOrd="0" parTransId="{A1701F5E-6FA0-4661-B8B3-B8ED93CFBEF8}" sibTransId="{67F671C8-92EB-4FCE-98D3-AC71741F3283}"/>
    <dgm:cxn modelId="{F46082B9-7C1F-4535-809B-F2E13DAD8745}" type="presOf" srcId="{3ECCC2BA-DF32-4430-8D6B-11237200F05B}" destId="{96C881CA-C7FF-4870-AEA8-A72620F17CDE}" srcOrd="0" destOrd="0" presId="urn:microsoft.com/office/officeart/2005/8/layout/hProcess10"/>
    <dgm:cxn modelId="{455A84C4-F424-449F-A446-743209B118F4}" srcId="{BFE9672D-2C7C-4964-BDFD-9E781AFDD216}" destId="{55229085-A2D4-4CBE-AEBB-A2B90CED9A83}" srcOrd="0" destOrd="0" parTransId="{E65A2ECE-CB6E-4C62-B37F-AD85F6021823}" sibTransId="{5C791B66-E9BF-4F23-A015-C244BBBD2EDB}"/>
    <dgm:cxn modelId="{DEF6C1ED-A954-47E9-8864-894F734D1C96}" srcId="{BFE9672D-2C7C-4964-BDFD-9E781AFDD216}" destId="{19A5DD60-0A42-4686-BB2E-D301E9C46EDC}" srcOrd="1" destOrd="0" parTransId="{1FB81236-F67C-4260-9F96-D884977426B1}" sibTransId="{4015BFBB-C3CD-472E-B56D-9FA7945097B2}"/>
    <dgm:cxn modelId="{83B2F231-C8EB-4042-BE0C-DA82563E8E8E}" type="presOf" srcId="{BFE9672D-2C7C-4964-BDFD-9E781AFDD216}" destId="{2B934EF4-3BAB-4029-801D-A309A9F67BE2}" srcOrd="0" destOrd="0" presId="urn:microsoft.com/office/officeart/2005/8/layout/hProcess10"/>
    <dgm:cxn modelId="{AA1363C5-1CC1-483A-8D27-5211ACA2098D}" type="presOf" srcId="{239EACAB-B8F9-44D8-A781-E03705926BF4}" destId="{DE8FFBD9-BA48-438C-B341-5C4278A5CFA8}" srcOrd="1" destOrd="0" presId="urn:microsoft.com/office/officeart/2005/8/layout/hProcess10"/>
    <dgm:cxn modelId="{EA84E253-12DD-4C8B-B481-5826C03FF631}" srcId="{51E31773-EA92-4CC1-8306-C2EEE73C4400}" destId="{6D7213B0-EA3E-4AD8-A8BC-140AE415D439}" srcOrd="0" destOrd="0" parTransId="{CFDB602D-2028-4DD9-8538-0029CA76EEBE}" sibTransId="{8FC7A64C-BDC4-41E8-BF52-984A10BA5F91}"/>
    <dgm:cxn modelId="{408B1629-2192-42B5-992E-9882C0658F9E}" type="presOf" srcId="{7837D525-871E-4366-97BB-2F2D38E9F92C}" destId="{57FD574C-16A7-4520-89C3-DDA511109A84}" srcOrd="0" destOrd="2" presId="urn:microsoft.com/office/officeart/2005/8/layout/hProcess10"/>
    <dgm:cxn modelId="{F86D80B6-3FC1-4457-BF02-178E8A952D97}" srcId="{E7BD99B6-1C87-4C99-8433-083300E8A99C}" destId="{9752C90E-4B08-4A9A-B155-1CB23F652E89}" srcOrd="2" destOrd="0" parTransId="{366BC3F3-6431-4A14-AC8F-9DADF4EA5333}" sibTransId="{AEB30619-D23F-47C8-B6BB-03C09F31A757}"/>
    <dgm:cxn modelId="{9E374075-5D74-4651-A079-893F5C6D1B45}" type="presOf" srcId="{19A5DD60-0A42-4686-BB2E-D301E9C46EDC}" destId="{2B934EF4-3BAB-4029-801D-A309A9F67BE2}" srcOrd="0" destOrd="2" presId="urn:microsoft.com/office/officeart/2005/8/layout/hProcess10"/>
    <dgm:cxn modelId="{FD317EAF-C0BC-4805-B37C-6A32F6EA4E65}" type="presOf" srcId="{51E31773-EA92-4CC1-8306-C2EEE73C4400}" destId="{57FD574C-16A7-4520-89C3-DDA511109A84}" srcOrd="0" destOrd="0" presId="urn:microsoft.com/office/officeart/2005/8/layout/hProcess10"/>
    <dgm:cxn modelId="{0D3210DA-2A47-47C1-8C66-7C6319ADC1D3}" type="presOf" srcId="{8D32E062-EE9F-4D9A-B751-779F86D98B69}" destId="{17925E2C-3B73-427D-8D83-126380D8E302}" srcOrd="1" destOrd="0" presId="urn:microsoft.com/office/officeart/2005/8/layout/hProcess10"/>
    <dgm:cxn modelId="{EDB2FAA2-16DC-4823-B4FB-808C9B4E1BD0}" type="presParOf" srcId="{D2C0CE73-D49A-4422-AFAF-539431ABECAB}" destId="{F3EEA167-524B-429D-822B-FF74A12ECB33}" srcOrd="0" destOrd="0" presId="urn:microsoft.com/office/officeart/2005/8/layout/hProcess10"/>
    <dgm:cxn modelId="{DFD1E5F4-D062-4A6E-B06C-D38A9B46B173}" type="presParOf" srcId="{F3EEA167-524B-429D-822B-FF74A12ECB33}" destId="{3250B085-DB4E-40FE-A302-E6E33F6E9484}" srcOrd="0" destOrd="0" presId="urn:microsoft.com/office/officeart/2005/8/layout/hProcess10"/>
    <dgm:cxn modelId="{69000C85-86F1-4C16-A2B0-7994C21D8FBD}" type="presParOf" srcId="{F3EEA167-524B-429D-822B-FF74A12ECB33}" destId="{2B934EF4-3BAB-4029-801D-A309A9F67BE2}" srcOrd="1" destOrd="0" presId="urn:microsoft.com/office/officeart/2005/8/layout/hProcess10"/>
    <dgm:cxn modelId="{002E626E-A789-43EC-9A19-2AB525EC06A3}" type="presParOf" srcId="{D2C0CE73-D49A-4422-AFAF-539431ABECAB}" destId="{78B35101-BD5C-4B68-9DD8-CCA1595BFF36}" srcOrd="1" destOrd="0" presId="urn:microsoft.com/office/officeart/2005/8/layout/hProcess10"/>
    <dgm:cxn modelId="{F7C86D65-93F5-48F7-8D7C-22DCC8695EDA}" type="presParOf" srcId="{78B35101-BD5C-4B68-9DD8-CCA1595BFF36}" destId="{DA0CAFF2-EDE2-4BC8-9B9E-5DFEFA373A64}" srcOrd="0" destOrd="0" presId="urn:microsoft.com/office/officeart/2005/8/layout/hProcess10"/>
    <dgm:cxn modelId="{158F3B62-2396-4EC6-A71E-517B09671C18}" type="presParOf" srcId="{D2C0CE73-D49A-4422-AFAF-539431ABECAB}" destId="{16C5A76F-38AD-47AA-9D55-FFF2FAC6420D}" srcOrd="2" destOrd="0" presId="urn:microsoft.com/office/officeart/2005/8/layout/hProcess10"/>
    <dgm:cxn modelId="{6A8B3A9E-DEFE-4574-B5F6-13C204C3E726}" type="presParOf" srcId="{16C5A76F-38AD-47AA-9D55-FFF2FAC6420D}" destId="{3D4EA899-3A6A-4BA9-936F-8EABE52853C4}" srcOrd="0" destOrd="0" presId="urn:microsoft.com/office/officeart/2005/8/layout/hProcess10"/>
    <dgm:cxn modelId="{41830148-9868-45E9-A876-76496E2749E6}" type="presParOf" srcId="{16C5A76F-38AD-47AA-9D55-FFF2FAC6420D}" destId="{57FD574C-16A7-4520-89C3-DDA511109A84}" srcOrd="1" destOrd="0" presId="urn:microsoft.com/office/officeart/2005/8/layout/hProcess10"/>
    <dgm:cxn modelId="{A677068D-497E-4315-A185-7A01F5DE6071}" type="presParOf" srcId="{D2C0CE73-D49A-4422-AFAF-539431ABECAB}" destId="{96C881CA-C7FF-4870-AEA8-A72620F17CDE}" srcOrd="3" destOrd="0" presId="urn:microsoft.com/office/officeart/2005/8/layout/hProcess10"/>
    <dgm:cxn modelId="{13AA5719-78D9-463A-B3C3-5CFA108165F6}" type="presParOf" srcId="{96C881CA-C7FF-4870-AEA8-A72620F17CDE}" destId="{1EAED631-CA37-4E4C-96CC-C2DBEC9D7FC4}" srcOrd="0" destOrd="0" presId="urn:microsoft.com/office/officeart/2005/8/layout/hProcess10"/>
    <dgm:cxn modelId="{5D52D4E0-1239-40ED-9A05-F4C13F661AAB}" type="presParOf" srcId="{D2C0CE73-D49A-4422-AFAF-539431ABECAB}" destId="{65536B54-92A2-4101-9886-907BA82ACC59}" srcOrd="4" destOrd="0" presId="urn:microsoft.com/office/officeart/2005/8/layout/hProcess10"/>
    <dgm:cxn modelId="{B27C6B3A-4BED-4C08-BAFD-D9B1B870A1AE}" type="presParOf" srcId="{65536B54-92A2-4101-9886-907BA82ACC59}" destId="{5D5090C4-9C57-4741-870C-A6C02C4E1D36}" srcOrd="0" destOrd="0" presId="urn:microsoft.com/office/officeart/2005/8/layout/hProcess10"/>
    <dgm:cxn modelId="{0667EF2F-F020-44B6-8BD3-F6B6B0CE729D}" type="presParOf" srcId="{65536B54-92A2-4101-9886-907BA82ACC59}" destId="{510C8930-2D86-49EF-8B32-BE628DEB1565}" srcOrd="1" destOrd="0" presId="urn:microsoft.com/office/officeart/2005/8/layout/hProcess10"/>
    <dgm:cxn modelId="{BB4A5BC0-E20C-4823-97C6-6F9777EAC9FA}" type="presParOf" srcId="{D2C0CE73-D49A-4422-AFAF-539431ABECAB}" destId="{09842B1E-0EFD-42D0-9E9B-A55091EDAA4E}" srcOrd="5" destOrd="0" presId="urn:microsoft.com/office/officeart/2005/8/layout/hProcess10"/>
    <dgm:cxn modelId="{8A01EA41-8B1C-4B7C-A07C-B58A10A7400B}" type="presParOf" srcId="{09842B1E-0EFD-42D0-9E9B-A55091EDAA4E}" destId="{75292F57-3986-4328-8B3A-64EAABC779E3}" srcOrd="0" destOrd="0" presId="urn:microsoft.com/office/officeart/2005/8/layout/hProcess10"/>
    <dgm:cxn modelId="{E0BB398F-A1E4-4772-8DBC-FC0EA218C4D4}" type="presParOf" srcId="{D2C0CE73-D49A-4422-AFAF-539431ABECAB}" destId="{1CD6E376-E465-462A-85A1-1FD15D110543}" srcOrd="6" destOrd="0" presId="urn:microsoft.com/office/officeart/2005/8/layout/hProcess10"/>
    <dgm:cxn modelId="{B26E2697-339B-4D3A-B8BB-E22A00967BC2}" type="presParOf" srcId="{1CD6E376-E465-462A-85A1-1FD15D110543}" destId="{A84A409E-51EE-4A4D-A996-67D9B878753C}" srcOrd="0" destOrd="0" presId="urn:microsoft.com/office/officeart/2005/8/layout/hProcess10"/>
    <dgm:cxn modelId="{229AD10E-C681-4C39-907B-5DD68279B33D}" type="presParOf" srcId="{1CD6E376-E465-462A-85A1-1FD15D110543}" destId="{38F589CF-D817-4653-B974-69A4FF0DB794}" srcOrd="1" destOrd="0" presId="urn:microsoft.com/office/officeart/2005/8/layout/hProcess10"/>
    <dgm:cxn modelId="{2A9A8761-D029-4779-AF6A-9B439702F05E}" type="presParOf" srcId="{D2C0CE73-D49A-4422-AFAF-539431ABECAB}" destId="{1947C9D2-60ED-48B4-9B54-C86674C23BB9}" srcOrd="7" destOrd="0" presId="urn:microsoft.com/office/officeart/2005/8/layout/hProcess10"/>
    <dgm:cxn modelId="{58FA780A-9D42-4488-B5B1-E07726802C6F}" type="presParOf" srcId="{1947C9D2-60ED-48B4-9B54-C86674C23BB9}" destId="{DE8FFBD9-BA48-438C-B341-5C4278A5CFA8}" srcOrd="0" destOrd="0" presId="urn:microsoft.com/office/officeart/2005/8/layout/hProcess10"/>
    <dgm:cxn modelId="{EF51E026-75DD-49F7-9666-8A29505F34BD}" type="presParOf" srcId="{D2C0CE73-D49A-4422-AFAF-539431ABECAB}" destId="{68642063-0402-4EC4-9DBE-7D1E51238BB0}" srcOrd="8" destOrd="0" presId="urn:microsoft.com/office/officeart/2005/8/layout/hProcess10"/>
    <dgm:cxn modelId="{FEE51265-FE3F-4325-8F22-77F05DF2CD24}" type="presParOf" srcId="{68642063-0402-4EC4-9DBE-7D1E51238BB0}" destId="{FB7A6939-4AEA-41AD-88DE-E778DBF009E1}" srcOrd="0" destOrd="0" presId="urn:microsoft.com/office/officeart/2005/8/layout/hProcess10"/>
    <dgm:cxn modelId="{9066D49A-9C21-42E7-A30D-780D005426CC}" type="presParOf" srcId="{68642063-0402-4EC4-9DBE-7D1E51238BB0}" destId="{C4279D61-F632-45A3-98AB-C6667774B343}" srcOrd="1" destOrd="0" presId="urn:microsoft.com/office/officeart/2005/8/layout/hProcess10"/>
    <dgm:cxn modelId="{3B56BA6E-E230-4D71-9734-A612A3D66DE6}" type="presParOf" srcId="{D2C0CE73-D49A-4422-AFAF-539431ABECAB}" destId="{A21A0F35-7380-4D69-AA4C-F662064AFEAD}" srcOrd="9" destOrd="0" presId="urn:microsoft.com/office/officeart/2005/8/layout/hProcess10"/>
    <dgm:cxn modelId="{2EDA55A2-3C8D-48DE-B108-A7F44E26BCAD}" type="presParOf" srcId="{A21A0F35-7380-4D69-AA4C-F662064AFEAD}" destId="{17925E2C-3B73-427D-8D83-126380D8E302}" srcOrd="0" destOrd="0" presId="urn:microsoft.com/office/officeart/2005/8/layout/hProcess10"/>
    <dgm:cxn modelId="{2E69F784-FA7F-4CF6-8A55-FE092E915164}" type="presParOf" srcId="{D2C0CE73-D49A-4422-AFAF-539431ABECAB}" destId="{9349FA9D-E55C-4E38-9355-B22EA4620DC7}" srcOrd="10" destOrd="0" presId="urn:microsoft.com/office/officeart/2005/8/layout/hProcess10"/>
    <dgm:cxn modelId="{A778D467-40EA-45DD-B25C-017E0EA4CF47}" type="presParOf" srcId="{9349FA9D-E55C-4E38-9355-B22EA4620DC7}" destId="{678AE6BE-3FFB-48AF-B6BB-EDD29F2DEF74}" srcOrd="0" destOrd="0" presId="urn:microsoft.com/office/officeart/2005/8/layout/hProcess10"/>
    <dgm:cxn modelId="{DC9568B8-7B07-47A6-B488-4AC387F4FFF5}" type="presParOf" srcId="{9349FA9D-E55C-4E38-9355-B22EA4620DC7}" destId="{6F98358B-8C94-491B-A3A0-B1BBE92003F4}"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50F27B9-ACF4-4B3C-9B49-99B32AB416E4}"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n-US"/>
        </a:p>
      </dgm:t>
    </dgm:pt>
    <dgm:pt modelId="{BFE9672D-2C7C-4964-BDFD-9E781AFDD216}">
      <dgm:prSet phldrT="[Text]"/>
      <dgm:spPr/>
      <dgm:t>
        <a:bodyPr/>
        <a:lstStyle/>
        <a:p>
          <a:r>
            <a:rPr lang="en-US" dirty="0"/>
            <a:t>College</a:t>
          </a:r>
        </a:p>
      </dgm:t>
    </dgm:pt>
    <dgm:pt modelId="{218A5171-0E15-4E23-8090-A10FC5163AA0}" type="parTrans" cxnId="{F15C0531-3D11-41AA-B59B-3D8D02DF6439}">
      <dgm:prSet/>
      <dgm:spPr/>
      <dgm:t>
        <a:bodyPr/>
        <a:lstStyle/>
        <a:p>
          <a:endParaRPr lang="en-US"/>
        </a:p>
      </dgm:t>
    </dgm:pt>
    <dgm:pt modelId="{965848AB-4A07-4D99-9F70-505236BE22B1}" type="sibTrans" cxnId="{F15C0531-3D11-41AA-B59B-3D8D02DF6439}">
      <dgm:prSet/>
      <dgm:spPr/>
      <dgm:t>
        <a:bodyPr/>
        <a:lstStyle/>
        <a:p>
          <a:endParaRPr lang="en-US"/>
        </a:p>
      </dgm:t>
    </dgm:pt>
    <dgm:pt modelId="{55229085-A2D4-4CBE-AEBB-A2B90CED9A83}">
      <dgm:prSet phldrT="[Text]"/>
      <dgm:spPr/>
      <dgm:t>
        <a:bodyPr/>
        <a:lstStyle/>
        <a:p>
          <a:r>
            <a:rPr lang="en-US" dirty="0"/>
            <a:t>Academic</a:t>
          </a:r>
        </a:p>
      </dgm:t>
    </dgm:pt>
    <dgm:pt modelId="{E65A2ECE-CB6E-4C62-B37F-AD85F6021823}" type="parTrans" cxnId="{455A84C4-F424-449F-A446-743209B118F4}">
      <dgm:prSet/>
      <dgm:spPr/>
      <dgm:t>
        <a:bodyPr/>
        <a:lstStyle/>
        <a:p>
          <a:endParaRPr lang="en-US"/>
        </a:p>
      </dgm:t>
    </dgm:pt>
    <dgm:pt modelId="{5C791B66-E9BF-4F23-A015-C244BBBD2EDB}" type="sibTrans" cxnId="{455A84C4-F424-449F-A446-743209B118F4}">
      <dgm:prSet/>
      <dgm:spPr/>
      <dgm:t>
        <a:bodyPr/>
        <a:lstStyle/>
        <a:p>
          <a:endParaRPr lang="en-US"/>
        </a:p>
      </dgm:t>
    </dgm:pt>
    <dgm:pt modelId="{19A5DD60-0A42-4686-BB2E-D301E9C46EDC}">
      <dgm:prSet phldrT="[Text]"/>
      <dgm:spPr/>
      <dgm:t>
        <a:bodyPr/>
        <a:lstStyle/>
        <a:p>
          <a:r>
            <a:rPr lang="en-US" dirty="0"/>
            <a:t>Financial</a:t>
          </a:r>
        </a:p>
      </dgm:t>
    </dgm:pt>
    <dgm:pt modelId="{1FB81236-F67C-4260-9F96-D884977426B1}" type="parTrans" cxnId="{DEF6C1ED-A954-47E9-8864-894F734D1C96}">
      <dgm:prSet/>
      <dgm:spPr/>
      <dgm:t>
        <a:bodyPr/>
        <a:lstStyle/>
        <a:p>
          <a:endParaRPr lang="en-US"/>
        </a:p>
      </dgm:t>
    </dgm:pt>
    <dgm:pt modelId="{4015BFBB-C3CD-472E-B56D-9FA7945097B2}" type="sibTrans" cxnId="{DEF6C1ED-A954-47E9-8864-894F734D1C96}">
      <dgm:prSet/>
      <dgm:spPr/>
      <dgm:t>
        <a:bodyPr/>
        <a:lstStyle/>
        <a:p>
          <a:endParaRPr lang="en-US"/>
        </a:p>
      </dgm:t>
    </dgm:pt>
    <dgm:pt modelId="{51E31773-EA92-4CC1-8306-C2EEE73C4400}">
      <dgm:prSet phldrT="[Text]"/>
      <dgm:spPr/>
      <dgm:t>
        <a:bodyPr/>
        <a:lstStyle/>
        <a:p>
          <a:r>
            <a:rPr lang="en-US" dirty="0"/>
            <a:t>Early Career</a:t>
          </a:r>
        </a:p>
      </dgm:t>
    </dgm:pt>
    <dgm:pt modelId="{9961A8F7-7CCA-4BBF-8414-A9020074B318}" type="parTrans" cxnId="{8B27029A-BDE7-4AFA-B998-0485793CC3B9}">
      <dgm:prSet/>
      <dgm:spPr/>
      <dgm:t>
        <a:bodyPr/>
        <a:lstStyle/>
        <a:p>
          <a:endParaRPr lang="en-US"/>
        </a:p>
      </dgm:t>
    </dgm:pt>
    <dgm:pt modelId="{3ECCC2BA-DF32-4430-8D6B-11237200F05B}" type="sibTrans" cxnId="{8B27029A-BDE7-4AFA-B998-0485793CC3B9}">
      <dgm:prSet/>
      <dgm:spPr/>
      <dgm:t>
        <a:bodyPr/>
        <a:lstStyle/>
        <a:p>
          <a:endParaRPr lang="en-US"/>
        </a:p>
      </dgm:t>
    </dgm:pt>
    <dgm:pt modelId="{6D7213B0-EA3E-4AD8-A8BC-140AE415D439}">
      <dgm:prSet phldrT="[Text]"/>
      <dgm:spPr/>
      <dgm:t>
        <a:bodyPr/>
        <a:lstStyle/>
        <a:p>
          <a:r>
            <a:rPr lang="en-US" dirty="0"/>
            <a:t>Savings Habit</a:t>
          </a:r>
        </a:p>
      </dgm:t>
    </dgm:pt>
    <dgm:pt modelId="{CFDB602D-2028-4DD9-8538-0029CA76EEBE}" type="parTrans" cxnId="{EA84E253-12DD-4C8B-B481-5826C03FF631}">
      <dgm:prSet/>
      <dgm:spPr/>
      <dgm:t>
        <a:bodyPr/>
        <a:lstStyle/>
        <a:p>
          <a:endParaRPr lang="en-US"/>
        </a:p>
      </dgm:t>
    </dgm:pt>
    <dgm:pt modelId="{8FC7A64C-BDC4-41E8-BF52-984A10BA5F91}" type="sibTrans" cxnId="{EA84E253-12DD-4C8B-B481-5826C03FF631}">
      <dgm:prSet/>
      <dgm:spPr/>
      <dgm:t>
        <a:bodyPr/>
        <a:lstStyle/>
        <a:p>
          <a:endParaRPr lang="en-US"/>
        </a:p>
      </dgm:t>
    </dgm:pt>
    <dgm:pt modelId="{7837D525-871E-4366-97BB-2F2D38E9F92C}">
      <dgm:prSet phldrT="[Text]"/>
      <dgm:spPr/>
      <dgm:t>
        <a:bodyPr/>
        <a:lstStyle/>
        <a:p>
          <a:r>
            <a:rPr lang="en-US" dirty="0"/>
            <a:t>Investment</a:t>
          </a:r>
        </a:p>
      </dgm:t>
    </dgm:pt>
    <dgm:pt modelId="{B444A991-B7D7-45D8-864E-5D37126BA6C7}" type="parTrans" cxnId="{903B7080-3352-4995-B494-A574C4B16610}">
      <dgm:prSet/>
      <dgm:spPr/>
      <dgm:t>
        <a:bodyPr/>
        <a:lstStyle/>
        <a:p>
          <a:endParaRPr lang="en-US"/>
        </a:p>
      </dgm:t>
    </dgm:pt>
    <dgm:pt modelId="{3A98B8EA-35B9-496E-9FB1-1EED6512848E}" type="sibTrans" cxnId="{903B7080-3352-4995-B494-A574C4B16610}">
      <dgm:prSet/>
      <dgm:spPr/>
      <dgm:t>
        <a:bodyPr/>
        <a:lstStyle/>
        <a:p>
          <a:endParaRPr lang="en-US"/>
        </a:p>
      </dgm:t>
    </dgm:pt>
    <dgm:pt modelId="{E53009AE-EBBE-4996-A9C5-9D7F84C0769D}">
      <dgm:prSet phldrT="[Text]"/>
      <dgm:spPr/>
      <dgm:t>
        <a:bodyPr/>
        <a:lstStyle/>
        <a:p>
          <a:r>
            <a:rPr lang="en-US" dirty="0"/>
            <a:t>Young Family</a:t>
          </a:r>
        </a:p>
      </dgm:t>
    </dgm:pt>
    <dgm:pt modelId="{10642530-CC8C-45A9-AFB4-379BAB0460AA}" type="parTrans" cxnId="{46F4D0FB-8C35-403F-AA1B-9613B89FFA97}">
      <dgm:prSet/>
      <dgm:spPr/>
      <dgm:t>
        <a:bodyPr/>
        <a:lstStyle/>
        <a:p>
          <a:endParaRPr lang="en-US"/>
        </a:p>
      </dgm:t>
    </dgm:pt>
    <dgm:pt modelId="{D4F67047-AB78-4F13-AC5B-410346204FD1}" type="sibTrans" cxnId="{46F4D0FB-8C35-403F-AA1B-9613B89FFA97}">
      <dgm:prSet/>
      <dgm:spPr/>
      <dgm:t>
        <a:bodyPr/>
        <a:lstStyle/>
        <a:p>
          <a:endParaRPr lang="en-US"/>
        </a:p>
      </dgm:t>
    </dgm:pt>
    <dgm:pt modelId="{2F31C8CC-EAEB-4F37-AAA8-B00012C37BEB}">
      <dgm:prSet phldrT="[Text]"/>
      <dgm:spPr/>
      <dgm:t>
        <a:bodyPr/>
        <a:lstStyle/>
        <a:p>
          <a:r>
            <a:rPr lang="en-US" dirty="0"/>
            <a:t>Protect Income</a:t>
          </a:r>
        </a:p>
      </dgm:t>
    </dgm:pt>
    <dgm:pt modelId="{A1701F5E-6FA0-4661-B8B3-B8ED93CFBEF8}" type="parTrans" cxnId="{CC2CC578-96F7-4FCD-83A3-2E1276DDD4DE}">
      <dgm:prSet/>
      <dgm:spPr/>
      <dgm:t>
        <a:bodyPr/>
        <a:lstStyle/>
        <a:p>
          <a:endParaRPr lang="en-US"/>
        </a:p>
      </dgm:t>
    </dgm:pt>
    <dgm:pt modelId="{67F671C8-92EB-4FCE-98D3-AC71741F3283}" type="sibTrans" cxnId="{CC2CC578-96F7-4FCD-83A3-2E1276DDD4DE}">
      <dgm:prSet/>
      <dgm:spPr/>
      <dgm:t>
        <a:bodyPr/>
        <a:lstStyle/>
        <a:p>
          <a:endParaRPr lang="en-US"/>
        </a:p>
      </dgm:t>
    </dgm:pt>
    <dgm:pt modelId="{8FE37177-AB93-4270-AC20-E54279539307}">
      <dgm:prSet phldrT="[Text]"/>
      <dgm:spPr/>
      <dgm:t>
        <a:bodyPr/>
        <a:lstStyle/>
        <a:p>
          <a:r>
            <a:rPr lang="en-US" dirty="0"/>
            <a:t>Mature Family</a:t>
          </a:r>
        </a:p>
      </dgm:t>
    </dgm:pt>
    <dgm:pt modelId="{2004CD21-2B6A-4AA8-AF6F-24B637B49C5C}" type="parTrans" cxnId="{68ACBF6E-8A56-4AEC-932A-B8B6FD074F65}">
      <dgm:prSet/>
      <dgm:spPr/>
      <dgm:t>
        <a:bodyPr/>
        <a:lstStyle/>
        <a:p>
          <a:endParaRPr lang="en-US"/>
        </a:p>
      </dgm:t>
    </dgm:pt>
    <dgm:pt modelId="{239EACAB-B8F9-44D8-A781-E03705926BF4}" type="sibTrans" cxnId="{68ACBF6E-8A56-4AEC-932A-B8B6FD074F65}">
      <dgm:prSet/>
      <dgm:spPr/>
      <dgm:t>
        <a:bodyPr/>
        <a:lstStyle/>
        <a:p>
          <a:endParaRPr lang="en-US"/>
        </a:p>
      </dgm:t>
    </dgm:pt>
    <dgm:pt modelId="{631954FF-E086-4E88-8E87-E3B3FC6B7191}">
      <dgm:prSet phldrT="[Text]"/>
      <dgm:spPr/>
      <dgm:t>
        <a:bodyPr/>
        <a:lstStyle/>
        <a:p>
          <a:r>
            <a:rPr lang="en-US" dirty="0"/>
            <a:t>Retirement Planning</a:t>
          </a:r>
        </a:p>
      </dgm:t>
    </dgm:pt>
    <dgm:pt modelId="{8AD218E0-7A41-4360-B6E9-3423EBFF64D0}" type="parTrans" cxnId="{3ACAE9AA-19E2-44A2-B093-5007480E2385}">
      <dgm:prSet/>
      <dgm:spPr/>
      <dgm:t>
        <a:bodyPr/>
        <a:lstStyle/>
        <a:p>
          <a:endParaRPr lang="en-US"/>
        </a:p>
      </dgm:t>
    </dgm:pt>
    <dgm:pt modelId="{969D2EF0-AB78-4342-B222-3B4EB9F88045}" type="sibTrans" cxnId="{3ACAE9AA-19E2-44A2-B093-5007480E2385}">
      <dgm:prSet/>
      <dgm:spPr/>
      <dgm:t>
        <a:bodyPr/>
        <a:lstStyle/>
        <a:p>
          <a:endParaRPr lang="en-US"/>
        </a:p>
      </dgm:t>
    </dgm:pt>
    <dgm:pt modelId="{E7BD99B6-1C87-4C99-8433-083300E8A99C}">
      <dgm:prSet phldrT="[Text]"/>
      <dgm:spPr/>
      <dgm:t>
        <a:bodyPr/>
        <a:lstStyle/>
        <a:p>
          <a:r>
            <a:rPr lang="en-US" dirty="0"/>
            <a:t>Retirement Phase</a:t>
          </a:r>
        </a:p>
      </dgm:t>
    </dgm:pt>
    <dgm:pt modelId="{1718A20C-DC02-4470-8DAC-3C402A49D5E5}" type="parTrans" cxnId="{E607D9EB-8D7F-4054-A61E-B8DD3DCE030F}">
      <dgm:prSet/>
      <dgm:spPr/>
      <dgm:t>
        <a:bodyPr/>
        <a:lstStyle/>
        <a:p>
          <a:endParaRPr lang="en-US"/>
        </a:p>
      </dgm:t>
    </dgm:pt>
    <dgm:pt modelId="{8D32E062-EE9F-4D9A-B751-779F86D98B69}" type="sibTrans" cxnId="{E607D9EB-8D7F-4054-A61E-B8DD3DCE030F}">
      <dgm:prSet/>
      <dgm:spPr/>
      <dgm:t>
        <a:bodyPr/>
        <a:lstStyle/>
        <a:p>
          <a:endParaRPr lang="en-US"/>
        </a:p>
      </dgm:t>
    </dgm:pt>
    <dgm:pt modelId="{CD79056E-4EC5-4E62-93E2-EB471644D907}">
      <dgm:prSet phldrT="[Text]"/>
      <dgm:spPr/>
      <dgm:t>
        <a:bodyPr/>
        <a:lstStyle/>
        <a:p>
          <a:r>
            <a:rPr lang="en-US" dirty="0"/>
            <a:t>Longevity</a:t>
          </a:r>
        </a:p>
      </dgm:t>
    </dgm:pt>
    <dgm:pt modelId="{A1408805-1A06-4C1F-B6E5-2EAC35B7E249}" type="parTrans" cxnId="{F9F17C9C-058E-426B-A549-0E604F65C990}">
      <dgm:prSet/>
      <dgm:spPr/>
      <dgm:t>
        <a:bodyPr/>
        <a:lstStyle/>
        <a:p>
          <a:endParaRPr lang="en-US"/>
        </a:p>
      </dgm:t>
    </dgm:pt>
    <dgm:pt modelId="{74031967-1DE7-4FC5-9DF1-EE304CED3B50}" type="sibTrans" cxnId="{F9F17C9C-058E-426B-A549-0E604F65C990}">
      <dgm:prSet/>
      <dgm:spPr/>
      <dgm:t>
        <a:bodyPr/>
        <a:lstStyle/>
        <a:p>
          <a:endParaRPr lang="en-US"/>
        </a:p>
      </dgm:t>
    </dgm:pt>
    <dgm:pt modelId="{444D227C-39FD-4B5B-AEF2-2DE127DFDF76}">
      <dgm:prSet phldrT="[Text]"/>
      <dgm:spPr/>
      <dgm:t>
        <a:bodyPr/>
        <a:lstStyle/>
        <a:p>
          <a:r>
            <a:rPr lang="en-US" dirty="0"/>
            <a:t>Health Care</a:t>
          </a:r>
        </a:p>
      </dgm:t>
    </dgm:pt>
    <dgm:pt modelId="{B4C21474-D20C-4BE0-94CB-47257231AC39}" type="parTrans" cxnId="{545196AE-C9E5-429B-B6A9-942D889F844E}">
      <dgm:prSet/>
      <dgm:spPr/>
      <dgm:t>
        <a:bodyPr/>
        <a:lstStyle/>
        <a:p>
          <a:endParaRPr lang="en-US"/>
        </a:p>
      </dgm:t>
    </dgm:pt>
    <dgm:pt modelId="{37435821-B3F9-45F2-B4AE-F5B9346AD20C}" type="sibTrans" cxnId="{545196AE-C9E5-429B-B6A9-942D889F844E}">
      <dgm:prSet/>
      <dgm:spPr/>
      <dgm:t>
        <a:bodyPr/>
        <a:lstStyle/>
        <a:p>
          <a:endParaRPr lang="en-US"/>
        </a:p>
      </dgm:t>
    </dgm:pt>
    <dgm:pt modelId="{9752C90E-4B08-4A9A-B155-1CB23F652E89}">
      <dgm:prSet phldrT="[Text]"/>
      <dgm:spPr/>
      <dgm:t>
        <a:bodyPr/>
        <a:lstStyle/>
        <a:p>
          <a:r>
            <a:rPr lang="en-US" dirty="0"/>
            <a:t>Long Term Care</a:t>
          </a:r>
        </a:p>
      </dgm:t>
    </dgm:pt>
    <dgm:pt modelId="{366BC3F3-6431-4A14-AC8F-9DADF4EA5333}" type="parTrans" cxnId="{F86D80B6-3FC1-4457-BF02-178E8A952D97}">
      <dgm:prSet/>
      <dgm:spPr/>
      <dgm:t>
        <a:bodyPr/>
        <a:lstStyle/>
        <a:p>
          <a:endParaRPr lang="en-US"/>
        </a:p>
      </dgm:t>
    </dgm:pt>
    <dgm:pt modelId="{AEB30619-D23F-47C8-B6BB-03C09F31A757}" type="sibTrans" cxnId="{F86D80B6-3FC1-4457-BF02-178E8A952D97}">
      <dgm:prSet/>
      <dgm:spPr/>
      <dgm:t>
        <a:bodyPr/>
        <a:lstStyle/>
        <a:p>
          <a:endParaRPr lang="en-US"/>
        </a:p>
      </dgm:t>
    </dgm:pt>
    <dgm:pt modelId="{1FAD6C2A-6A7C-43A9-88B6-90E4481E807C}">
      <dgm:prSet phldrT="[Text]"/>
      <dgm:spPr/>
      <dgm:t>
        <a:bodyPr/>
        <a:lstStyle/>
        <a:p>
          <a:r>
            <a:rPr lang="en-US" dirty="0"/>
            <a:t>Die</a:t>
          </a:r>
        </a:p>
      </dgm:t>
    </dgm:pt>
    <dgm:pt modelId="{5654E3FC-E984-42C9-9871-98C72A149BD2}" type="parTrans" cxnId="{C36CA2D1-DF12-484C-BD4C-3458993A90F5}">
      <dgm:prSet/>
      <dgm:spPr/>
      <dgm:t>
        <a:bodyPr/>
        <a:lstStyle/>
        <a:p>
          <a:endParaRPr lang="en-US"/>
        </a:p>
      </dgm:t>
    </dgm:pt>
    <dgm:pt modelId="{1A93E154-4F19-48A5-BE1C-5C53088AEF52}" type="sibTrans" cxnId="{C36CA2D1-DF12-484C-BD4C-3458993A90F5}">
      <dgm:prSet/>
      <dgm:spPr/>
      <dgm:t>
        <a:bodyPr/>
        <a:lstStyle/>
        <a:p>
          <a:endParaRPr lang="en-US"/>
        </a:p>
      </dgm:t>
    </dgm:pt>
    <dgm:pt modelId="{1EF05BFD-44DE-4F06-82E1-7708D4464B5A}">
      <dgm:prSet phldrT="[Text]"/>
      <dgm:spPr/>
      <dgm:t>
        <a:bodyPr/>
        <a:lstStyle/>
        <a:p>
          <a:r>
            <a:rPr lang="en-US" dirty="0"/>
            <a:t>Estate Planning</a:t>
          </a:r>
        </a:p>
      </dgm:t>
    </dgm:pt>
    <dgm:pt modelId="{4D6BBB51-D189-4777-BA6D-97634B9ED46B}" type="parTrans" cxnId="{22C7D783-EA62-490D-B998-26D2BAE8FB44}">
      <dgm:prSet/>
      <dgm:spPr/>
      <dgm:t>
        <a:bodyPr/>
        <a:lstStyle/>
        <a:p>
          <a:endParaRPr lang="en-US"/>
        </a:p>
      </dgm:t>
    </dgm:pt>
    <dgm:pt modelId="{3A3F7003-CF87-4D1E-9D1D-DBB768915312}" type="sibTrans" cxnId="{22C7D783-EA62-490D-B998-26D2BAE8FB44}">
      <dgm:prSet/>
      <dgm:spPr/>
      <dgm:t>
        <a:bodyPr/>
        <a:lstStyle/>
        <a:p>
          <a:endParaRPr lang="en-US"/>
        </a:p>
      </dgm:t>
    </dgm:pt>
    <dgm:pt modelId="{621C6E3A-5C53-4A4B-B886-55D6EEA1A09B}">
      <dgm:prSet phldrT="[Text]"/>
      <dgm:spPr/>
      <dgm:t>
        <a:bodyPr/>
        <a:lstStyle/>
        <a:p>
          <a:r>
            <a:rPr lang="en-US" dirty="0"/>
            <a:t>Final Expense</a:t>
          </a:r>
        </a:p>
      </dgm:t>
    </dgm:pt>
    <dgm:pt modelId="{9FA4BA36-1E62-4700-8BB7-1F4CFEEC2810}" type="parTrans" cxnId="{C6900832-AF5B-4FA3-A95D-D3DD23B5A622}">
      <dgm:prSet/>
      <dgm:spPr/>
      <dgm:t>
        <a:bodyPr/>
        <a:lstStyle/>
        <a:p>
          <a:endParaRPr lang="en-US"/>
        </a:p>
      </dgm:t>
    </dgm:pt>
    <dgm:pt modelId="{28323538-9ED6-4BAA-98F0-905B887215A9}" type="sibTrans" cxnId="{C6900832-AF5B-4FA3-A95D-D3DD23B5A622}">
      <dgm:prSet/>
      <dgm:spPr/>
      <dgm:t>
        <a:bodyPr/>
        <a:lstStyle/>
        <a:p>
          <a:endParaRPr lang="en-US"/>
        </a:p>
      </dgm:t>
    </dgm:pt>
    <dgm:pt modelId="{D2C0CE73-D49A-4422-AFAF-539431ABECAB}" type="pres">
      <dgm:prSet presAssocID="{350F27B9-ACF4-4B3C-9B49-99B32AB416E4}" presName="Name0" presStyleCnt="0">
        <dgm:presLayoutVars>
          <dgm:dir/>
          <dgm:resizeHandles val="exact"/>
        </dgm:presLayoutVars>
      </dgm:prSet>
      <dgm:spPr/>
      <dgm:t>
        <a:bodyPr/>
        <a:lstStyle/>
        <a:p>
          <a:endParaRPr lang="en-US"/>
        </a:p>
      </dgm:t>
    </dgm:pt>
    <dgm:pt modelId="{F3EEA167-524B-429D-822B-FF74A12ECB33}" type="pres">
      <dgm:prSet presAssocID="{BFE9672D-2C7C-4964-BDFD-9E781AFDD216}" presName="composite" presStyleCnt="0"/>
      <dgm:spPr/>
    </dgm:pt>
    <dgm:pt modelId="{3250B085-DB4E-40FE-A302-E6E33F6E9484}" type="pres">
      <dgm:prSet presAssocID="{BFE9672D-2C7C-4964-BDFD-9E781AFDD216}" presName="imagSh" presStyleLbl="bgImgPlace1" presStyleIdx="0" presStyleCnt="6"/>
      <dgm:spPr>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dgm:spPr>
    </dgm:pt>
    <dgm:pt modelId="{2B934EF4-3BAB-4029-801D-A309A9F67BE2}" type="pres">
      <dgm:prSet presAssocID="{BFE9672D-2C7C-4964-BDFD-9E781AFDD216}" presName="txNode" presStyleLbl="node1" presStyleIdx="0" presStyleCnt="6">
        <dgm:presLayoutVars>
          <dgm:bulletEnabled val="1"/>
        </dgm:presLayoutVars>
      </dgm:prSet>
      <dgm:spPr/>
      <dgm:t>
        <a:bodyPr/>
        <a:lstStyle/>
        <a:p>
          <a:endParaRPr lang="en-US"/>
        </a:p>
      </dgm:t>
    </dgm:pt>
    <dgm:pt modelId="{78B35101-BD5C-4B68-9DD8-CCA1595BFF36}" type="pres">
      <dgm:prSet presAssocID="{965848AB-4A07-4D99-9F70-505236BE22B1}" presName="sibTrans" presStyleLbl="sibTrans2D1" presStyleIdx="0" presStyleCnt="5"/>
      <dgm:spPr/>
      <dgm:t>
        <a:bodyPr/>
        <a:lstStyle/>
        <a:p>
          <a:endParaRPr lang="en-US"/>
        </a:p>
      </dgm:t>
    </dgm:pt>
    <dgm:pt modelId="{DA0CAFF2-EDE2-4BC8-9B9E-5DFEFA373A64}" type="pres">
      <dgm:prSet presAssocID="{965848AB-4A07-4D99-9F70-505236BE22B1}" presName="connTx" presStyleLbl="sibTrans2D1" presStyleIdx="0" presStyleCnt="5"/>
      <dgm:spPr/>
      <dgm:t>
        <a:bodyPr/>
        <a:lstStyle/>
        <a:p>
          <a:endParaRPr lang="en-US"/>
        </a:p>
      </dgm:t>
    </dgm:pt>
    <dgm:pt modelId="{16C5A76F-38AD-47AA-9D55-FFF2FAC6420D}" type="pres">
      <dgm:prSet presAssocID="{51E31773-EA92-4CC1-8306-C2EEE73C4400}" presName="composite" presStyleCnt="0"/>
      <dgm:spPr/>
    </dgm:pt>
    <dgm:pt modelId="{3D4EA899-3A6A-4BA9-936F-8EABE52853C4}" type="pres">
      <dgm:prSet presAssocID="{51E31773-EA92-4CC1-8306-C2EEE73C4400}" presName="imagSh" presStyleLbl="bgImgPlace1" presStyleIdx="1" presStyleCnt="6"/>
      <dgm:spPr>
        <a:blipFill>
          <a:blip xmlns:r="http://schemas.openxmlformats.org/officeDocument/2006/relationships" r:embed="rId2">
            <a:extLst>
              <a:ext uri="{28A0092B-C50C-407E-A947-70E740481C1C}">
                <a14:useLocalDpi xmlns:a14="http://schemas.microsoft.com/office/drawing/2010/main" val="0"/>
              </a:ext>
            </a:extLst>
          </a:blip>
          <a:srcRect/>
          <a:stretch>
            <a:fillRect l="-39000" r="-39000"/>
          </a:stretch>
        </a:blipFill>
      </dgm:spPr>
    </dgm:pt>
    <dgm:pt modelId="{57FD574C-16A7-4520-89C3-DDA511109A84}" type="pres">
      <dgm:prSet presAssocID="{51E31773-EA92-4CC1-8306-C2EEE73C4400}" presName="txNode" presStyleLbl="node1" presStyleIdx="1" presStyleCnt="6">
        <dgm:presLayoutVars>
          <dgm:bulletEnabled val="1"/>
        </dgm:presLayoutVars>
      </dgm:prSet>
      <dgm:spPr/>
      <dgm:t>
        <a:bodyPr/>
        <a:lstStyle/>
        <a:p>
          <a:endParaRPr lang="en-US"/>
        </a:p>
      </dgm:t>
    </dgm:pt>
    <dgm:pt modelId="{96C881CA-C7FF-4870-AEA8-A72620F17CDE}" type="pres">
      <dgm:prSet presAssocID="{3ECCC2BA-DF32-4430-8D6B-11237200F05B}" presName="sibTrans" presStyleLbl="sibTrans2D1" presStyleIdx="1" presStyleCnt="5"/>
      <dgm:spPr/>
      <dgm:t>
        <a:bodyPr/>
        <a:lstStyle/>
        <a:p>
          <a:endParaRPr lang="en-US"/>
        </a:p>
      </dgm:t>
    </dgm:pt>
    <dgm:pt modelId="{1EAED631-CA37-4E4C-96CC-C2DBEC9D7FC4}" type="pres">
      <dgm:prSet presAssocID="{3ECCC2BA-DF32-4430-8D6B-11237200F05B}" presName="connTx" presStyleLbl="sibTrans2D1" presStyleIdx="1" presStyleCnt="5"/>
      <dgm:spPr/>
      <dgm:t>
        <a:bodyPr/>
        <a:lstStyle/>
        <a:p>
          <a:endParaRPr lang="en-US"/>
        </a:p>
      </dgm:t>
    </dgm:pt>
    <dgm:pt modelId="{65536B54-92A2-4101-9886-907BA82ACC59}" type="pres">
      <dgm:prSet presAssocID="{E53009AE-EBBE-4996-A9C5-9D7F84C0769D}" presName="composite" presStyleCnt="0"/>
      <dgm:spPr/>
    </dgm:pt>
    <dgm:pt modelId="{5D5090C4-9C57-4741-870C-A6C02C4E1D36}" type="pres">
      <dgm:prSet presAssocID="{E53009AE-EBBE-4996-A9C5-9D7F84C0769D}" presName="imagSh" presStyleLbl="bgImgPlace1" presStyleIdx="2" presStyleCnt="6"/>
      <dgm:spPr>
        <a:blipFill>
          <a:blip xmlns:r="http://schemas.openxmlformats.org/officeDocument/2006/relationships" r:embed="rId3">
            <a:extLst>
              <a:ext uri="{28A0092B-C50C-407E-A947-70E740481C1C}">
                <a14:useLocalDpi xmlns:a14="http://schemas.microsoft.com/office/drawing/2010/main" val="0"/>
              </a:ext>
            </a:extLst>
          </a:blip>
          <a:srcRect/>
          <a:stretch>
            <a:fillRect l="-9000" r="-9000"/>
          </a:stretch>
        </a:blipFill>
      </dgm:spPr>
    </dgm:pt>
    <dgm:pt modelId="{510C8930-2D86-49EF-8B32-BE628DEB1565}" type="pres">
      <dgm:prSet presAssocID="{E53009AE-EBBE-4996-A9C5-9D7F84C0769D}" presName="txNode" presStyleLbl="node1" presStyleIdx="2" presStyleCnt="6">
        <dgm:presLayoutVars>
          <dgm:bulletEnabled val="1"/>
        </dgm:presLayoutVars>
      </dgm:prSet>
      <dgm:spPr/>
      <dgm:t>
        <a:bodyPr/>
        <a:lstStyle/>
        <a:p>
          <a:endParaRPr lang="en-US"/>
        </a:p>
      </dgm:t>
    </dgm:pt>
    <dgm:pt modelId="{09842B1E-0EFD-42D0-9E9B-A55091EDAA4E}" type="pres">
      <dgm:prSet presAssocID="{D4F67047-AB78-4F13-AC5B-410346204FD1}" presName="sibTrans" presStyleLbl="sibTrans2D1" presStyleIdx="2" presStyleCnt="5"/>
      <dgm:spPr/>
      <dgm:t>
        <a:bodyPr/>
        <a:lstStyle/>
        <a:p>
          <a:endParaRPr lang="en-US"/>
        </a:p>
      </dgm:t>
    </dgm:pt>
    <dgm:pt modelId="{75292F57-3986-4328-8B3A-64EAABC779E3}" type="pres">
      <dgm:prSet presAssocID="{D4F67047-AB78-4F13-AC5B-410346204FD1}" presName="connTx" presStyleLbl="sibTrans2D1" presStyleIdx="2" presStyleCnt="5"/>
      <dgm:spPr/>
      <dgm:t>
        <a:bodyPr/>
        <a:lstStyle/>
        <a:p>
          <a:endParaRPr lang="en-US"/>
        </a:p>
      </dgm:t>
    </dgm:pt>
    <dgm:pt modelId="{1CD6E376-E465-462A-85A1-1FD15D110543}" type="pres">
      <dgm:prSet presAssocID="{8FE37177-AB93-4270-AC20-E54279539307}" presName="composite" presStyleCnt="0"/>
      <dgm:spPr/>
    </dgm:pt>
    <dgm:pt modelId="{A84A409E-51EE-4A4D-A996-67D9B878753C}" type="pres">
      <dgm:prSet presAssocID="{8FE37177-AB93-4270-AC20-E54279539307}" presName="imagSh" presStyleLbl="bgImgPlace1" presStyleIdx="3" presStyleCnt="6"/>
      <dgm:spPr>
        <a:blipFill>
          <a:blip xmlns:r="http://schemas.openxmlformats.org/officeDocument/2006/relationships" r:embed="rId4">
            <a:extLst>
              <a:ext uri="{28A0092B-C50C-407E-A947-70E740481C1C}">
                <a14:useLocalDpi xmlns:a14="http://schemas.microsoft.com/office/drawing/2010/main" val="0"/>
              </a:ext>
            </a:extLst>
          </a:blip>
          <a:srcRect/>
          <a:stretch>
            <a:fillRect t="-8000" b="-8000"/>
          </a:stretch>
        </a:blipFill>
      </dgm:spPr>
    </dgm:pt>
    <dgm:pt modelId="{38F589CF-D817-4653-B974-69A4FF0DB794}" type="pres">
      <dgm:prSet presAssocID="{8FE37177-AB93-4270-AC20-E54279539307}" presName="txNode" presStyleLbl="node1" presStyleIdx="3" presStyleCnt="6">
        <dgm:presLayoutVars>
          <dgm:bulletEnabled val="1"/>
        </dgm:presLayoutVars>
      </dgm:prSet>
      <dgm:spPr/>
      <dgm:t>
        <a:bodyPr/>
        <a:lstStyle/>
        <a:p>
          <a:endParaRPr lang="en-US"/>
        </a:p>
      </dgm:t>
    </dgm:pt>
    <dgm:pt modelId="{1947C9D2-60ED-48B4-9B54-C86674C23BB9}" type="pres">
      <dgm:prSet presAssocID="{239EACAB-B8F9-44D8-A781-E03705926BF4}" presName="sibTrans" presStyleLbl="sibTrans2D1" presStyleIdx="3" presStyleCnt="5"/>
      <dgm:spPr/>
      <dgm:t>
        <a:bodyPr/>
        <a:lstStyle/>
        <a:p>
          <a:endParaRPr lang="en-US"/>
        </a:p>
      </dgm:t>
    </dgm:pt>
    <dgm:pt modelId="{DE8FFBD9-BA48-438C-B341-5C4278A5CFA8}" type="pres">
      <dgm:prSet presAssocID="{239EACAB-B8F9-44D8-A781-E03705926BF4}" presName="connTx" presStyleLbl="sibTrans2D1" presStyleIdx="3" presStyleCnt="5"/>
      <dgm:spPr/>
      <dgm:t>
        <a:bodyPr/>
        <a:lstStyle/>
        <a:p>
          <a:endParaRPr lang="en-US"/>
        </a:p>
      </dgm:t>
    </dgm:pt>
    <dgm:pt modelId="{68642063-0402-4EC4-9DBE-7D1E51238BB0}" type="pres">
      <dgm:prSet presAssocID="{E7BD99B6-1C87-4C99-8433-083300E8A99C}" presName="composite" presStyleCnt="0"/>
      <dgm:spPr/>
    </dgm:pt>
    <dgm:pt modelId="{FB7A6939-4AEA-41AD-88DE-E778DBF009E1}" type="pres">
      <dgm:prSet presAssocID="{E7BD99B6-1C87-4C99-8433-083300E8A99C}" presName="imagSh" presStyleLbl="bgImgPlace1" presStyleIdx="4" presStyleCnt="6"/>
      <dgm:spPr>
        <a:blipFill>
          <a:blip xmlns:r="http://schemas.openxmlformats.org/officeDocument/2006/relationships" r:embed="rId5">
            <a:extLst>
              <a:ext uri="{28A0092B-C50C-407E-A947-70E740481C1C}">
                <a14:useLocalDpi xmlns:a14="http://schemas.microsoft.com/office/drawing/2010/main" val="0"/>
              </a:ext>
            </a:extLst>
          </a:blip>
          <a:srcRect/>
          <a:stretch>
            <a:fillRect l="-39000" r="-39000"/>
          </a:stretch>
        </a:blipFill>
      </dgm:spPr>
    </dgm:pt>
    <dgm:pt modelId="{C4279D61-F632-45A3-98AB-C6667774B343}" type="pres">
      <dgm:prSet presAssocID="{E7BD99B6-1C87-4C99-8433-083300E8A99C}" presName="txNode" presStyleLbl="node1" presStyleIdx="4" presStyleCnt="6">
        <dgm:presLayoutVars>
          <dgm:bulletEnabled val="1"/>
        </dgm:presLayoutVars>
      </dgm:prSet>
      <dgm:spPr/>
      <dgm:t>
        <a:bodyPr/>
        <a:lstStyle/>
        <a:p>
          <a:endParaRPr lang="en-US"/>
        </a:p>
      </dgm:t>
    </dgm:pt>
    <dgm:pt modelId="{A21A0F35-7380-4D69-AA4C-F662064AFEAD}" type="pres">
      <dgm:prSet presAssocID="{8D32E062-EE9F-4D9A-B751-779F86D98B69}" presName="sibTrans" presStyleLbl="sibTrans2D1" presStyleIdx="4" presStyleCnt="5"/>
      <dgm:spPr/>
      <dgm:t>
        <a:bodyPr/>
        <a:lstStyle/>
        <a:p>
          <a:endParaRPr lang="en-US"/>
        </a:p>
      </dgm:t>
    </dgm:pt>
    <dgm:pt modelId="{17925E2C-3B73-427D-8D83-126380D8E302}" type="pres">
      <dgm:prSet presAssocID="{8D32E062-EE9F-4D9A-B751-779F86D98B69}" presName="connTx" presStyleLbl="sibTrans2D1" presStyleIdx="4" presStyleCnt="5"/>
      <dgm:spPr/>
      <dgm:t>
        <a:bodyPr/>
        <a:lstStyle/>
        <a:p>
          <a:endParaRPr lang="en-US"/>
        </a:p>
      </dgm:t>
    </dgm:pt>
    <dgm:pt modelId="{9349FA9D-E55C-4E38-9355-B22EA4620DC7}" type="pres">
      <dgm:prSet presAssocID="{1FAD6C2A-6A7C-43A9-88B6-90E4481E807C}" presName="composite" presStyleCnt="0"/>
      <dgm:spPr/>
    </dgm:pt>
    <dgm:pt modelId="{678AE6BE-3FFB-48AF-B6BB-EDD29F2DEF74}" type="pres">
      <dgm:prSet presAssocID="{1FAD6C2A-6A7C-43A9-88B6-90E4481E807C}" presName="imagSh" presStyleLbl="bgImgPlace1" presStyleIdx="5" presStyleCnt="6"/>
      <dgm:spPr>
        <a:blipFill>
          <a:blip xmlns:r="http://schemas.openxmlformats.org/officeDocument/2006/relationships" r:embed="rId6">
            <a:extLst>
              <a:ext uri="{28A0092B-C50C-407E-A947-70E740481C1C}">
                <a14:useLocalDpi xmlns:a14="http://schemas.microsoft.com/office/drawing/2010/main" val="0"/>
              </a:ext>
            </a:extLst>
          </a:blip>
          <a:srcRect/>
          <a:stretch>
            <a:fillRect/>
          </a:stretch>
        </a:blipFill>
      </dgm:spPr>
    </dgm:pt>
    <dgm:pt modelId="{6F98358B-8C94-491B-A3A0-B1BBE92003F4}" type="pres">
      <dgm:prSet presAssocID="{1FAD6C2A-6A7C-43A9-88B6-90E4481E807C}" presName="txNode" presStyleLbl="node1" presStyleIdx="5" presStyleCnt="6">
        <dgm:presLayoutVars>
          <dgm:bulletEnabled val="1"/>
        </dgm:presLayoutVars>
      </dgm:prSet>
      <dgm:spPr/>
      <dgm:t>
        <a:bodyPr/>
        <a:lstStyle/>
        <a:p>
          <a:endParaRPr lang="en-US"/>
        </a:p>
      </dgm:t>
    </dgm:pt>
  </dgm:ptLst>
  <dgm:cxnLst>
    <dgm:cxn modelId="{62513D2B-182D-44B9-BCC6-9E6BE152AC75}" type="presOf" srcId="{631954FF-E086-4E88-8E87-E3B3FC6B7191}" destId="{38F589CF-D817-4653-B974-69A4FF0DB794}" srcOrd="0" destOrd="1" presId="urn:microsoft.com/office/officeart/2005/8/layout/hProcess10"/>
    <dgm:cxn modelId="{C6900832-AF5B-4FA3-A95D-D3DD23B5A622}" srcId="{1FAD6C2A-6A7C-43A9-88B6-90E4481E807C}" destId="{621C6E3A-5C53-4A4B-B886-55D6EEA1A09B}" srcOrd="1" destOrd="0" parTransId="{9FA4BA36-1E62-4700-8BB7-1F4CFEEC2810}" sibTransId="{28323538-9ED6-4BAA-98F0-905B887215A9}"/>
    <dgm:cxn modelId="{B3CB4044-431F-426B-AAD0-B5AFABFDC80D}" type="presOf" srcId="{E7BD99B6-1C87-4C99-8433-083300E8A99C}" destId="{C4279D61-F632-45A3-98AB-C6667774B343}" srcOrd="0" destOrd="0" presId="urn:microsoft.com/office/officeart/2005/8/layout/hProcess10"/>
    <dgm:cxn modelId="{3D9F29A9-3A4A-4A69-BE2A-B67B7F6919DE}" type="presOf" srcId="{6D7213B0-EA3E-4AD8-A8BC-140AE415D439}" destId="{57FD574C-16A7-4520-89C3-DDA511109A84}" srcOrd="0" destOrd="1" presId="urn:microsoft.com/office/officeart/2005/8/layout/hProcess10"/>
    <dgm:cxn modelId="{903B7080-3352-4995-B494-A574C4B16610}" srcId="{51E31773-EA92-4CC1-8306-C2EEE73C4400}" destId="{7837D525-871E-4366-97BB-2F2D38E9F92C}" srcOrd="1" destOrd="0" parTransId="{B444A991-B7D7-45D8-864E-5D37126BA6C7}" sibTransId="{3A98B8EA-35B9-496E-9FB1-1EED6512848E}"/>
    <dgm:cxn modelId="{3ACAE9AA-19E2-44A2-B093-5007480E2385}" srcId="{8FE37177-AB93-4270-AC20-E54279539307}" destId="{631954FF-E086-4E88-8E87-E3B3FC6B7191}" srcOrd="0" destOrd="0" parTransId="{8AD218E0-7A41-4360-B6E9-3423EBFF64D0}" sibTransId="{969D2EF0-AB78-4342-B222-3B4EB9F88045}"/>
    <dgm:cxn modelId="{E078529E-3DC5-4791-9772-BA9E8E09FDFB}" type="presOf" srcId="{350F27B9-ACF4-4B3C-9B49-99B32AB416E4}" destId="{D2C0CE73-D49A-4422-AFAF-539431ABECAB}" srcOrd="0" destOrd="0" presId="urn:microsoft.com/office/officeart/2005/8/layout/hProcess10"/>
    <dgm:cxn modelId="{6E07B95B-903B-46DA-82B8-180D626B4D24}" type="presOf" srcId="{1FAD6C2A-6A7C-43A9-88B6-90E4481E807C}" destId="{6F98358B-8C94-491B-A3A0-B1BBE92003F4}" srcOrd="0" destOrd="0" presId="urn:microsoft.com/office/officeart/2005/8/layout/hProcess10"/>
    <dgm:cxn modelId="{62EF2BC7-54AA-4E55-8457-EDCC5AA88704}" type="presOf" srcId="{965848AB-4A07-4D99-9F70-505236BE22B1}" destId="{78B35101-BD5C-4B68-9DD8-CCA1595BFF36}" srcOrd="0" destOrd="0" presId="urn:microsoft.com/office/officeart/2005/8/layout/hProcess10"/>
    <dgm:cxn modelId="{FC6F0408-A717-4918-AFE5-CE717F4CFE44}" type="presOf" srcId="{9752C90E-4B08-4A9A-B155-1CB23F652E89}" destId="{C4279D61-F632-45A3-98AB-C6667774B343}" srcOrd="0" destOrd="3" presId="urn:microsoft.com/office/officeart/2005/8/layout/hProcess10"/>
    <dgm:cxn modelId="{C36CA2D1-DF12-484C-BD4C-3458993A90F5}" srcId="{350F27B9-ACF4-4B3C-9B49-99B32AB416E4}" destId="{1FAD6C2A-6A7C-43A9-88B6-90E4481E807C}" srcOrd="5" destOrd="0" parTransId="{5654E3FC-E984-42C9-9871-98C72A149BD2}" sibTransId="{1A93E154-4F19-48A5-BE1C-5C53088AEF52}"/>
    <dgm:cxn modelId="{F15C0531-3D11-41AA-B59B-3D8D02DF6439}" srcId="{350F27B9-ACF4-4B3C-9B49-99B32AB416E4}" destId="{BFE9672D-2C7C-4964-BDFD-9E781AFDD216}" srcOrd="0" destOrd="0" parTransId="{218A5171-0E15-4E23-8090-A10FC5163AA0}" sibTransId="{965848AB-4A07-4D99-9F70-505236BE22B1}"/>
    <dgm:cxn modelId="{5B38025A-B4B2-42CA-9325-071E8F82B497}" type="presOf" srcId="{D4F67047-AB78-4F13-AC5B-410346204FD1}" destId="{09842B1E-0EFD-42D0-9E9B-A55091EDAA4E}" srcOrd="0" destOrd="0" presId="urn:microsoft.com/office/officeart/2005/8/layout/hProcess10"/>
    <dgm:cxn modelId="{539C625D-7D04-445C-A2FA-6214C0254497}" type="presOf" srcId="{8D32E062-EE9F-4D9A-B751-779F86D98B69}" destId="{A21A0F35-7380-4D69-AA4C-F662064AFEAD}" srcOrd="0" destOrd="0" presId="urn:microsoft.com/office/officeart/2005/8/layout/hProcess10"/>
    <dgm:cxn modelId="{41F2EBB7-E294-4228-A90D-F2A75D77A777}" type="presOf" srcId="{3ECCC2BA-DF32-4430-8D6B-11237200F05B}" destId="{1EAED631-CA37-4E4C-96CC-C2DBEC9D7FC4}" srcOrd="1" destOrd="0" presId="urn:microsoft.com/office/officeart/2005/8/layout/hProcess10"/>
    <dgm:cxn modelId="{22C7D783-EA62-490D-B998-26D2BAE8FB44}" srcId="{1FAD6C2A-6A7C-43A9-88B6-90E4481E807C}" destId="{1EF05BFD-44DE-4F06-82E1-7708D4464B5A}" srcOrd="0" destOrd="0" parTransId="{4D6BBB51-D189-4777-BA6D-97634B9ED46B}" sibTransId="{3A3F7003-CF87-4D1E-9D1D-DBB768915312}"/>
    <dgm:cxn modelId="{8B27029A-BDE7-4AFA-B998-0485793CC3B9}" srcId="{350F27B9-ACF4-4B3C-9B49-99B32AB416E4}" destId="{51E31773-EA92-4CC1-8306-C2EEE73C4400}" srcOrd="1" destOrd="0" parTransId="{9961A8F7-7CCA-4BBF-8414-A9020074B318}" sibTransId="{3ECCC2BA-DF32-4430-8D6B-11237200F05B}"/>
    <dgm:cxn modelId="{3B900AE9-B2D9-465C-BEE7-572B630C0797}" type="presOf" srcId="{965848AB-4A07-4D99-9F70-505236BE22B1}" destId="{DA0CAFF2-EDE2-4BC8-9B9E-5DFEFA373A64}" srcOrd="1" destOrd="0" presId="urn:microsoft.com/office/officeart/2005/8/layout/hProcess10"/>
    <dgm:cxn modelId="{46F4D0FB-8C35-403F-AA1B-9613B89FFA97}" srcId="{350F27B9-ACF4-4B3C-9B49-99B32AB416E4}" destId="{E53009AE-EBBE-4996-A9C5-9D7F84C0769D}" srcOrd="2" destOrd="0" parTransId="{10642530-CC8C-45A9-AFB4-379BAB0460AA}" sibTransId="{D4F67047-AB78-4F13-AC5B-410346204FD1}"/>
    <dgm:cxn modelId="{E607D9EB-8D7F-4054-A61E-B8DD3DCE030F}" srcId="{350F27B9-ACF4-4B3C-9B49-99B32AB416E4}" destId="{E7BD99B6-1C87-4C99-8433-083300E8A99C}" srcOrd="4" destOrd="0" parTransId="{1718A20C-DC02-4470-8DAC-3C402A49D5E5}" sibTransId="{8D32E062-EE9F-4D9A-B751-779F86D98B69}"/>
    <dgm:cxn modelId="{68ACBF6E-8A56-4AEC-932A-B8B6FD074F65}" srcId="{350F27B9-ACF4-4B3C-9B49-99B32AB416E4}" destId="{8FE37177-AB93-4270-AC20-E54279539307}" srcOrd="3" destOrd="0" parTransId="{2004CD21-2B6A-4AA8-AF6F-24B637B49C5C}" sibTransId="{239EACAB-B8F9-44D8-A781-E03705926BF4}"/>
    <dgm:cxn modelId="{5BCAF540-7D38-4C5E-94B8-0A7D5A65BF4D}" type="presOf" srcId="{1EF05BFD-44DE-4F06-82E1-7708D4464B5A}" destId="{6F98358B-8C94-491B-A3A0-B1BBE92003F4}" srcOrd="0" destOrd="1" presId="urn:microsoft.com/office/officeart/2005/8/layout/hProcess10"/>
    <dgm:cxn modelId="{8870924B-498C-4694-862C-9403EDC85840}" type="presOf" srcId="{239EACAB-B8F9-44D8-A781-E03705926BF4}" destId="{1947C9D2-60ED-48B4-9B54-C86674C23BB9}" srcOrd="0" destOrd="0" presId="urn:microsoft.com/office/officeart/2005/8/layout/hProcess10"/>
    <dgm:cxn modelId="{AEFB8398-000B-4975-84CD-C27783A6E8D1}" type="presOf" srcId="{D4F67047-AB78-4F13-AC5B-410346204FD1}" destId="{75292F57-3986-4328-8B3A-64EAABC779E3}" srcOrd="1" destOrd="0" presId="urn:microsoft.com/office/officeart/2005/8/layout/hProcess10"/>
    <dgm:cxn modelId="{545196AE-C9E5-429B-B6A9-942D889F844E}" srcId="{E7BD99B6-1C87-4C99-8433-083300E8A99C}" destId="{444D227C-39FD-4B5B-AEF2-2DE127DFDF76}" srcOrd="1" destOrd="0" parTransId="{B4C21474-D20C-4BE0-94CB-47257231AC39}" sibTransId="{37435821-B3F9-45F2-B4AE-F5B9346AD20C}"/>
    <dgm:cxn modelId="{6CFAD3B9-05D8-40BF-B2C1-C8C7C78BE514}" type="presOf" srcId="{621C6E3A-5C53-4A4B-B886-55D6EEA1A09B}" destId="{6F98358B-8C94-491B-A3A0-B1BBE92003F4}" srcOrd="0" destOrd="2" presId="urn:microsoft.com/office/officeart/2005/8/layout/hProcess10"/>
    <dgm:cxn modelId="{9356CB3A-B01B-4433-A852-A441B4AE9473}" type="presOf" srcId="{55229085-A2D4-4CBE-AEBB-A2B90CED9A83}" destId="{2B934EF4-3BAB-4029-801D-A309A9F67BE2}" srcOrd="0" destOrd="1" presId="urn:microsoft.com/office/officeart/2005/8/layout/hProcess10"/>
    <dgm:cxn modelId="{0E1733A2-804F-4F79-AA33-10922875C4DE}" type="presOf" srcId="{444D227C-39FD-4B5B-AEF2-2DE127DFDF76}" destId="{C4279D61-F632-45A3-98AB-C6667774B343}" srcOrd="0" destOrd="2" presId="urn:microsoft.com/office/officeart/2005/8/layout/hProcess10"/>
    <dgm:cxn modelId="{76592D05-445D-40AC-8496-B3DF90F024E1}" type="presOf" srcId="{8FE37177-AB93-4270-AC20-E54279539307}" destId="{38F589CF-D817-4653-B974-69A4FF0DB794}" srcOrd="0" destOrd="0" presId="urn:microsoft.com/office/officeart/2005/8/layout/hProcess10"/>
    <dgm:cxn modelId="{867A210F-2BAD-40D1-A10D-618E3A686EF6}" type="presOf" srcId="{2F31C8CC-EAEB-4F37-AAA8-B00012C37BEB}" destId="{510C8930-2D86-49EF-8B32-BE628DEB1565}" srcOrd="0" destOrd="1" presId="urn:microsoft.com/office/officeart/2005/8/layout/hProcess10"/>
    <dgm:cxn modelId="{F9F17C9C-058E-426B-A549-0E604F65C990}" srcId="{E7BD99B6-1C87-4C99-8433-083300E8A99C}" destId="{CD79056E-4EC5-4E62-93E2-EB471644D907}" srcOrd="0" destOrd="0" parTransId="{A1408805-1A06-4C1F-B6E5-2EAC35B7E249}" sibTransId="{74031967-1DE7-4FC5-9DF1-EE304CED3B50}"/>
    <dgm:cxn modelId="{F8EC8C71-2AB8-4CE6-979A-28CAA6BDE861}" type="presOf" srcId="{CD79056E-4EC5-4E62-93E2-EB471644D907}" destId="{C4279D61-F632-45A3-98AB-C6667774B343}" srcOrd="0" destOrd="1" presId="urn:microsoft.com/office/officeart/2005/8/layout/hProcess10"/>
    <dgm:cxn modelId="{5E456487-D338-42B9-B64E-178D62A11EA1}" type="presOf" srcId="{E53009AE-EBBE-4996-A9C5-9D7F84C0769D}" destId="{510C8930-2D86-49EF-8B32-BE628DEB1565}" srcOrd="0" destOrd="0" presId="urn:microsoft.com/office/officeart/2005/8/layout/hProcess10"/>
    <dgm:cxn modelId="{CC2CC578-96F7-4FCD-83A3-2E1276DDD4DE}" srcId="{E53009AE-EBBE-4996-A9C5-9D7F84C0769D}" destId="{2F31C8CC-EAEB-4F37-AAA8-B00012C37BEB}" srcOrd="0" destOrd="0" parTransId="{A1701F5E-6FA0-4661-B8B3-B8ED93CFBEF8}" sibTransId="{67F671C8-92EB-4FCE-98D3-AC71741F3283}"/>
    <dgm:cxn modelId="{F46082B9-7C1F-4535-809B-F2E13DAD8745}" type="presOf" srcId="{3ECCC2BA-DF32-4430-8D6B-11237200F05B}" destId="{96C881CA-C7FF-4870-AEA8-A72620F17CDE}" srcOrd="0" destOrd="0" presId="urn:microsoft.com/office/officeart/2005/8/layout/hProcess10"/>
    <dgm:cxn modelId="{455A84C4-F424-449F-A446-743209B118F4}" srcId="{BFE9672D-2C7C-4964-BDFD-9E781AFDD216}" destId="{55229085-A2D4-4CBE-AEBB-A2B90CED9A83}" srcOrd="0" destOrd="0" parTransId="{E65A2ECE-CB6E-4C62-B37F-AD85F6021823}" sibTransId="{5C791B66-E9BF-4F23-A015-C244BBBD2EDB}"/>
    <dgm:cxn modelId="{DEF6C1ED-A954-47E9-8864-894F734D1C96}" srcId="{BFE9672D-2C7C-4964-BDFD-9E781AFDD216}" destId="{19A5DD60-0A42-4686-BB2E-D301E9C46EDC}" srcOrd="1" destOrd="0" parTransId="{1FB81236-F67C-4260-9F96-D884977426B1}" sibTransId="{4015BFBB-C3CD-472E-B56D-9FA7945097B2}"/>
    <dgm:cxn modelId="{83B2F231-C8EB-4042-BE0C-DA82563E8E8E}" type="presOf" srcId="{BFE9672D-2C7C-4964-BDFD-9E781AFDD216}" destId="{2B934EF4-3BAB-4029-801D-A309A9F67BE2}" srcOrd="0" destOrd="0" presId="urn:microsoft.com/office/officeart/2005/8/layout/hProcess10"/>
    <dgm:cxn modelId="{AA1363C5-1CC1-483A-8D27-5211ACA2098D}" type="presOf" srcId="{239EACAB-B8F9-44D8-A781-E03705926BF4}" destId="{DE8FFBD9-BA48-438C-B341-5C4278A5CFA8}" srcOrd="1" destOrd="0" presId="urn:microsoft.com/office/officeart/2005/8/layout/hProcess10"/>
    <dgm:cxn modelId="{EA84E253-12DD-4C8B-B481-5826C03FF631}" srcId="{51E31773-EA92-4CC1-8306-C2EEE73C4400}" destId="{6D7213B0-EA3E-4AD8-A8BC-140AE415D439}" srcOrd="0" destOrd="0" parTransId="{CFDB602D-2028-4DD9-8538-0029CA76EEBE}" sibTransId="{8FC7A64C-BDC4-41E8-BF52-984A10BA5F91}"/>
    <dgm:cxn modelId="{408B1629-2192-42B5-992E-9882C0658F9E}" type="presOf" srcId="{7837D525-871E-4366-97BB-2F2D38E9F92C}" destId="{57FD574C-16A7-4520-89C3-DDA511109A84}" srcOrd="0" destOrd="2" presId="urn:microsoft.com/office/officeart/2005/8/layout/hProcess10"/>
    <dgm:cxn modelId="{F86D80B6-3FC1-4457-BF02-178E8A952D97}" srcId="{E7BD99B6-1C87-4C99-8433-083300E8A99C}" destId="{9752C90E-4B08-4A9A-B155-1CB23F652E89}" srcOrd="2" destOrd="0" parTransId="{366BC3F3-6431-4A14-AC8F-9DADF4EA5333}" sibTransId="{AEB30619-D23F-47C8-B6BB-03C09F31A757}"/>
    <dgm:cxn modelId="{9E374075-5D74-4651-A079-893F5C6D1B45}" type="presOf" srcId="{19A5DD60-0A42-4686-BB2E-D301E9C46EDC}" destId="{2B934EF4-3BAB-4029-801D-A309A9F67BE2}" srcOrd="0" destOrd="2" presId="urn:microsoft.com/office/officeart/2005/8/layout/hProcess10"/>
    <dgm:cxn modelId="{FD317EAF-C0BC-4805-B37C-6A32F6EA4E65}" type="presOf" srcId="{51E31773-EA92-4CC1-8306-C2EEE73C4400}" destId="{57FD574C-16A7-4520-89C3-DDA511109A84}" srcOrd="0" destOrd="0" presId="urn:microsoft.com/office/officeart/2005/8/layout/hProcess10"/>
    <dgm:cxn modelId="{0D3210DA-2A47-47C1-8C66-7C6319ADC1D3}" type="presOf" srcId="{8D32E062-EE9F-4D9A-B751-779F86D98B69}" destId="{17925E2C-3B73-427D-8D83-126380D8E302}" srcOrd="1" destOrd="0" presId="urn:microsoft.com/office/officeart/2005/8/layout/hProcess10"/>
    <dgm:cxn modelId="{EDB2FAA2-16DC-4823-B4FB-808C9B4E1BD0}" type="presParOf" srcId="{D2C0CE73-D49A-4422-AFAF-539431ABECAB}" destId="{F3EEA167-524B-429D-822B-FF74A12ECB33}" srcOrd="0" destOrd="0" presId="urn:microsoft.com/office/officeart/2005/8/layout/hProcess10"/>
    <dgm:cxn modelId="{DFD1E5F4-D062-4A6E-B06C-D38A9B46B173}" type="presParOf" srcId="{F3EEA167-524B-429D-822B-FF74A12ECB33}" destId="{3250B085-DB4E-40FE-A302-E6E33F6E9484}" srcOrd="0" destOrd="0" presId="urn:microsoft.com/office/officeart/2005/8/layout/hProcess10"/>
    <dgm:cxn modelId="{69000C85-86F1-4C16-A2B0-7994C21D8FBD}" type="presParOf" srcId="{F3EEA167-524B-429D-822B-FF74A12ECB33}" destId="{2B934EF4-3BAB-4029-801D-A309A9F67BE2}" srcOrd="1" destOrd="0" presId="urn:microsoft.com/office/officeart/2005/8/layout/hProcess10"/>
    <dgm:cxn modelId="{002E626E-A789-43EC-9A19-2AB525EC06A3}" type="presParOf" srcId="{D2C0CE73-D49A-4422-AFAF-539431ABECAB}" destId="{78B35101-BD5C-4B68-9DD8-CCA1595BFF36}" srcOrd="1" destOrd="0" presId="urn:microsoft.com/office/officeart/2005/8/layout/hProcess10"/>
    <dgm:cxn modelId="{F7C86D65-93F5-48F7-8D7C-22DCC8695EDA}" type="presParOf" srcId="{78B35101-BD5C-4B68-9DD8-CCA1595BFF36}" destId="{DA0CAFF2-EDE2-4BC8-9B9E-5DFEFA373A64}" srcOrd="0" destOrd="0" presId="urn:microsoft.com/office/officeart/2005/8/layout/hProcess10"/>
    <dgm:cxn modelId="{158F3B62-2396-4EC6-A71E-517B09671C18}" type="presParOf" srcId="{D2C0CE73-D49A-4422-AFAF-539431ABECAB}" destId="{16C5A76F-38AD-47AA-9D55-FFF2FAC6420D}" srcOrd="2" destOrd="0" presId="urn:microsoft.com/office/officeart/2005/8/layout/hProcess10"/>
    <dgm:cxn modelId="{6A8B3A9E-DEFE-4574-B5F6-13C204C3E726}" type="presParOf" srcId="{16C5A76F-38AD-47AA-9D55-FFF2FAC6420D}" destId="{3D4EA899-3A6A-4BA9-936F-8EABE52853C4}" srcOrd="0" destOrd="0" presId="urn:microsoft.com/office/officeart/2005/8/layout/hProcess10"/>
    <dgm:cxn modelId="{41830148-9868-45E9-A876-76496E2749E6}" type="presParOf" srcId="{16C5A76F-38AD-47AA-9D55-FFF2FAC6420D}" destId="{57FD574C-16A7-4520-89C3-DDA511109A84}" srcOrd="1" destOrd="0" presId="urn:microsoft.com/office/officeart/2005/8/layout/hProcess10"/>
    <dgm:cxn modelId="{A677068D-497E-4315-A185-7A01F5DE6071}" type="presParOf" srcId="{D2C0CE73-D49A-4422-AFAF-539431ABECAB}" destId="{96C881CA-C7FF-4870-AEA8-A72620F17CDE}" srcOrd="3" destOrd="0" presId="urn:microsoft.com/office/officeart/2005/8/layout/hProcess10"/>
    <dgm:cxn modelId="{13AA5719-78D9-463A-B3C3-5CFA108165F6}" type="presParOf" srcId="{96C881CA-C7FF-4870-AEA8-A72620F17CDE}" destId="{1EAED631-CA37-4E4C-96CC-C2DBEC9D7FC4}" srcOrd="0" destOrd="0" presId="urn:microsoft.com/office/officeart/2005/8/layout/hProcess10"/>
    <dgm:cxn modelId="{5D52D4E0-1239-40ED-9A05-F4C13F661AAB}" type="presParOf" srcId="{D2C0CE73-D49A-4422-AFAF-539431ABECAB}" destId="{65536B54-92A2-4101-9886-907BA82ACC59}" srcOrd="4" destOrd="0" presId="urn:microsoft.com/office/officeart/2005/8/layout/hProcess10"/>
    <dgm:cxn modelId="{B27C6B3A-4BED-4C08-BAFD-D9B1B870A1AE}" type="presParOf" srcId="{65536B54-92A2-4101-9886-907BA82ACC59}" destId="{5D5090C4-9C57-4741-870C-A6C02C4E1D36}" srcOrd="0" destOrd="0" presId="urn:microsoft.com/office/officeart/2005/8/layout/hProcess10"/>
    <dgm:cxn modelId="{0667EF2F-F020-44B6-8BD3-F6B6B0CE729D}" type="presParOf" srcId="{65536B54-92A2-4101-9886-907BA82ACC59}" destId="{510C8930-2D86-49EF-8B32-BE628DEB1565}" srcOrd="1" destOrd="0" presId="urn:microsoft.com/office/officeart/2005/8/layout/hProcess10"/>
    <dgm:cxn modelId="{BB4A5BC0-E20C-4823-97C6-6F9777EAC9FA}" type="presParOf" srcId="{D2C0CE73-D49A-4422-AFAF-539431ABECAB}" destId="{09842B1E-0EFD-42D0-9E9B-A55091EDAA4E}" srcOrd="5" destOrd="0" presId="urn:microsoft.com/office/officeart/2005/8/layout/hProcess10"/>
    <dgm:cxn modelId="{8A01EA41-8B1C-4B7C-A07C-B58A10A7400B}" type="presParOf" srcId="{09842B1E-0EFD-42D0-9E9B-A55091EDAA4E}" destId="{75292F57-3986-4328-8B3A-64EAABC779E3}" srcOrd="0" destOrd="0" presId="urn:microsoft.com/office/officeart/2005/8/layout/hProcess10"/>
    <dgm:cxn modelId="{E0BB398F-A1E4-4772-8DBC-FC0EA218C4D4}" type="presParOf" srcId="{D2C0CE73-D49A-4422-AFAF-539431ABECAB}" destId="{1CD6E376-E465-462A-85A1-1FD15D110543}" srcOrd="6" destOrd="0" presId="urn:microsoft.com/office/officeart/2005/8/layout/hProcess10"/>
    <dgm:cxn modelId="{B26E2697-339B-4D3A-B8BB-E22A00967BC2}" type="presParOf" srcId="{1CD6E376-E465-462A-85A1-1FD15D110543}" destId="{A84A409E-51EE-4A4D-A996-67D9B878753C}" srcOrd="0" destOrd="0" presId="urn:microsoft.com/office/officeart/2005/8/layout/hProcess10"/>
    <dgm:cxn modelId="{229AD10E-C681-4C39-907B-5DD68279B33D}" type="presParOf" srcId="{1CD6E376-E465-462A-85A1-1FD15D110543}" destId="{38F589CF-D817-4653-B974-69A4FF0DB794}" srcOrd="1" destOrd="0" presId="urn:microsoft.com/office/officeart/2005/8/layout/hProcess10"/>
    <dgm:cxn modelId="{2A9A8761-D029-4779-AF6A-9B439702F05E}" type="presParOf" srcId="{D2C0CE73-D49A-4422-AFAF-539431ABECAB}" destId="{1947C9D2-60ED-48B4-9B54-C86674C23BB9}" srcOrd="7" destOrd="0" presId="urn:microsoft.com/office/officeart/2005/8/layout/hProcess10"/>
    <dgm:cxn modelId="{58FA780A-9D42-4488-B5B1-E07726802C6F}" type="presParOf" srcId="{1947C9D2-60ED-48B4-9B54-C86674C23BB9}" destId="{DE8FFBD9-BA48-438C-B341-5C4278A5CFA8}" srcOrd="0" destOrd="0" presId="urn:microsoft.com/office/officeart/2005/8/layout/hProcess10"/>
    <dgm:cxn modelId="{EF51E026-75DD-49F7-9666-8A29505F34BD}" type="presParOf" srcId="{D2C0CE73-D49A-4422-AFAF-539431ABECAB}" destId="{68642063-0402-4EC4-9DBE-7D1E51238BB0}" srcOrd="8" destOrd="0" presId="urn:microsoft.com/office/officeart/2005/8/layout/hProcess10"/>
    <dgm:cxn modelId="{FEE51265-FE3F-4325-8F22-77F05DF2CD24}" type="presParOf" srcId="{68642063-0402-4EC4-9DBE-7D1E51238BB0}" destId="{FB7A6939-4AEA-41AD-88DE-E778DBF009E1}" srcOrd="0" destOrd="0" presId="urn:microsoft.com/office/officeart/2005/8/layout/hProcess10"/>
    <dgm:cxn modelId="{9066D49A-9C21-42E7-A30D-780D005426CC}" type="presParOf" srcId="{68642063-0402-4EC4-9DBE-7D1E51238BB0}" destId="{C4279D61-F632-45A3-98AB-C6667774B343}" srcOrd="1" destOrd="0" presId="urn:microsoft.com/office/officeart/2005/8/layout/hProcess10"/>
    <dgm:cxn modelId="{3B56BA6E-E230-4D71-9734-A612A3D66DE6}" type="presParOf" srcId="{D2C0CE73-D49A-4422-AFAF-539431ABECAB}" destId="{A21A0F35-7380-4D69-AA4C-F662064AFEAD}" srcOrd="9" destOrd="0" presId="urn:microsoft.com/office/officeart/2005/8/layout/hProcess10"/>
    <dgm:cxn modelId="{2EDA55A2-3C8D-48DE-B108-A7F44E26BCAD}" type="presParOf" srcId="{A21A0F35-7380-4D69-AA4C-F662064AFEAD}" destId="{17925E2C-3B73-427D-8D83-126380D8E302}" srcOrd="0" destOrd="0" presId="urn:microsoft.com/office/officeart/2005/8/layout/hProcess10"/>
    <dgm:cxn modelId="{2E69F784-FA7F-4CF6-8A55-FE092E915164}" type="presParOf" srcId="{D2C0CE73-D49A-4422-AFAF-539431ABECAB}" destId="{9349FA9D-E55C-4E38-9355-B22EA4620DC7}" srcOrd="10" destOrd="0" presId="urn:microsoft.com/office/officeart/2005/8/layout/hProcess10"/>
    <dgm:cxn modelId="{A778D467-40EA-45DD-B25C-017E0EA4CF47}" type="presParOf" srcId="{9349FA9D-E55C-4E38-9355-B22EA4620DC7}" destId="{678AE6BE-3FFB-48AF-B6BB-EDD29F2DEF74}" srcOrd="0" destOrd="0" presId="urn:microsoft.com/office/officeart/2005/8/layout/hProcess10"/>
    <dgm:cxn modelId="{DC9568B8-7B07-47A6-B488-4AC387F4FFF5}" type="presParOf" srcId="{9349FA9D-E55C-4E38-9355-B22EA4620DC7}" destId="{6F98358B-8C94-491B-A3A0-B1BBE92003F4}"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0626173-9E0E-4831-8E92-0DEB153A4598}" type="doc">
      <dgm:prSet loTypeId="urn:microsoft.com/office/officeart/2005/8/layout/pyramid1" loCatId="pyramid" qsTypeId="urn:microsoft.com/office/officeart/2005/8/quickstyle/simple1" qsCatId="simple" csTypeId="urn:microsoft.com/office/officeart/2005/8/colors/colorful2" csCatId="colorful" phldr="1"/>
      <dgm:spPr/>
    </dgm:pt>
    <dgm:pt modelId="{BB45EB81-DD0A-4336-9E5F-7F77572D0BB3}">
      <dgm:prSet phldrT="[Text]"/>
      <dgm:spPr/>
      <dgm:t>
        <a:bodyPr/>
        <a:lstStyle/>
        <a:p>
          <a:r>
            <a:rPr lang="en-US" dirty="0"/>
            <a:t>Investment</a:t>
          </a:r>
        </a:p>
      </dgm:t>
    </dgm:pt>
    <dgm:pt modelId="{C15FD218-A2BB-46CC-950D-D7F262650D08}" type="parTrans" cxnId="{7881333C-64E8-48BD-9791-F857000B09F8}">
      <dgm:prSet/>
      <dgm:spPr/>
      <dgm:t>
        <a:bodyPr/>
        <a:lstStyle/>
        <a:p>
          <a:endParaRPr lang="en-US"/>
        </a:p>
      </dgm:t>
    </dgm:pt>
    <dgm:pt modelId="{B58AC86F-9D5D-4A4C-8C0E-4EB0E0807A49}" type="sibTrans" cxnId="{7881333C-64E8-48BD-9791-F857000B09F8}">
      <dgm:prSet/>
      <dgm:spPr/>
      <dgm:t>
        <a:bodyPr/>
        <a:lstStyle/>
        <a:p>
          <a:endParaRPr lang="en-US"/>
        </a:p>
      </dgm:t>
    </dgm:pt>
    <dgm:pt modelId="{625AB9BB-3C69-442A-9091-5E92D0FAEFEE}">
      <dgm:prSet phldrT="[Text]"/>
      <dgm:spPr/>
      <dgm:t>
        <a:bodyPr/>
        <a:lstStyle/>
        <a:p>
          <a:r>
            <a:rPr lang="en-US" dirty="0"/>
            <a:t>Debt </a:t>
          </a:r>
          <a:r>
            <a:rPr lang="en-US" dirty="0" err="1"/>
            <a:t>Mgmt</a:t>
          </a:r>
          <a:endParaRPr lang="en-US" dirty="0"/>
        </a:p>
      </dgm:t>
    </dgm:pt>
    <dgm:pt modelId="{B0EFAA42-18BE-4313-A6DA-855933645393}" type="parTrans" cxnId="{E2BD96F7-3711-4597-ABA0-491BF3C64B34}">
      <dgm:prSet/>
      <dgm:spPr/>
      <dgm:t>
        <a:bodyPr/>
        <a:lstStyle/>
        <a:p>
          <a:endParaRPr lang="en-US"/>
        </a:p>
      </dgm:t>
    </dgm:pt>
    <dgm:pt modelId="{C3169B8F-C13B-482F-963E-DF3A58729F89}" type="sibTrans" cxnId="{E2BD96F7-3711-4597-ABA0-491BF3C64B34}">
      <dgm:prSet/>
      <dgm:spPr/>
      <dgm:t>
        <a:bodyPr/>
        <a:lstStyle/>
        <a:p>
          <a:endParaRPr lang="en-US"/>
        </a:p>
      </dgm:t>
    </dgm:pt>
    <dgm:pt modelId="{44AB19CB-6AD4-476E-BC0B-6060ECE55975}">
      <dgm:prSet phldrT="[Text]"/>
      <dgm:spPr/>
      <dgm:t>
        <a:bodyPr/>
        <a:lstStyle/>
        <a:p>
          <a:r>
            <a:rPr lang="en-US" dirty="0"/>
            <a:t>Protect Income</a:t>
          </a:r>
        </a:p>
      </dgm:t>
    </dgm:pt>
    <dgm:pt modelId="{13F0F550-4192-4A22-9849-A38E6CFD2AE8}" type="parTrans" cxnId="{4DBA20C5-2F83-4C66-BF9F-BE32F50189E2}">
      <dgm:prSet/>
      <dgm:spPr/>
      <dgm:t>
        <a:bodyPr/>
        <a:lstStyle/>
        <a:p>
          <a:endParaRPr lang="en-US"/>
        </a:p>
      </dgm:t>
    </dgm:pt>
    <dgm:pt modelId="{0C84251B-4CFA-49F5-AED8-D19FE2226894}" type="sibTrans" cxnId="{4DBA20C5-2F83-4C66-BF9F-BE32F50189E2}">
      <dgm:prSet/>
      <dgm:spPr/>
      <dgm:t>
        <a:bodyPr/>
        <a:lstStyle/>
        <a:p>
          <a:endParaRPr lang="en-US"/>
        </a:p>
      </dgm:t>
    </dgm:pt>
    <dgm:pt modelId="{77EBA360-9864-4B09-A9E3-D12DB8DEECA5}">
      <dgm:prSet/>
      <dgm:spPr/>
      <dgm:t>
        <a:bodyPr/>
        <a:lstStyle/>
        <a:p>
          <a:r>
            <a:rPr lang="en-US" dirty="0"/>
            <a:t>Emergency Fund</a:t>
          </a:r>
        </a:p>
      </dgm:t>
    </dgm:pt>
    <dgm:pt modelId="{7B86F332-C808-41DE-933C-97E7B33DAF25}" type="parTrans" cxnId="{5D955EC2-2FEA-4468-A182-4EBAC4E01CBA}">
      <dgm:prSet/>
      <dgm:spPr/>
      <dgm:t>
        <a:bodyPr/>
        <a:lstStyle/>
        <a:p>
          <a:endParaRPr lang="en-US"/>
        </a:p>
      </dgm:t>
    </dgm:pt>
    <dgm:pt modelId="{428C554B-0F5A-4F6A-8204-624FB992175E}" type="sibTrans" cxnId="{5D955EC2-2FEA-4468-A182-4EBAC4E01CBA}">
      <dgm:prSet/>
      <dgm:spPr/>
      <dgm:t>
        <a:bodyPr/>
        <a:lstStyle/>
        <a:p>
          <a:endParaRPr lang="en-US"/>
        </a:p>
      </dgm:t>
    </dgm:pt>
    <dgm:pt modelId="{C47B5F94-C3DB-4FE7-ABE5-68E6722C12B1}" type="pres">
      <dgm:prSet presAssocID="{10626173-9E0E-4831-8E92-0DEB153A4598}" presName="Name0" presStyleCnt="0">
        <dgm:presLayoutVars>
          <dgm:dir/>
          <dgm:animLvl val="lvl"/>
          <dgm:resizeHandles val="exact"/>
        </dgm:presLayoutVars>
      </dgm:prSet>
      <dgm:spPr/>
    </dgm:pt>
    <dgm:pt modelId="{DC35305B-2246-4BAE-BAE3-AE978F967766}" type="pres">
      <dgm:prSet presAssocID="{BB45EB81-DD0A-4336-9E5F-7F77572D0BB3}" presName="Name8" presStyleCnt="0"/>
      <dgm:spPr/>
    </dgm:pt>
    <dgm:pt modelId="{06BD76B4-70D3-4437-B5F3-34304B09997F}" type="pres">
      <dgm:prSet presAssocID="{BB45EB81-DD0A-4336-9E5F-7F77572D0BB3}" presName="level" presStyleLbl="node1" presStyleIdx="0" presStyleCnt="4">
        <dgm:presLayoutVars>
          <dgm:chMax val="1"/>
          <dgm:bulletEnabled val="1"/>
        </dgm:presLayoutVars>
      </dgm:prSet>
      <dgm:spPr/>
      <dgm:t>
        <a:bodyPr/>
        <a:lstStyle/>
        <a:p>
          <a:endParaRPr lang="en-US"/>
        </a:p>
      </dgm:t>
    </dgm:pt>
    <dgm:pt modelId="{A9FC43D7-C4B2-459E-A694-96090CBA7208}" type="pres">
      <dgm:prSet presAssocID="{BB45EB81-DD0A-4336-9E5F-7F77572D0BB3}" presName="levelTx" presStyleLbl="revTx" presStyleIdx="0" presStyleCnt="0">
        <dgm:presLayoutVars>
          <dgm:chMax val="1"/>
          <dgm:bulletEnabled val="1"/>
        </dgm:presLayoutVars>
      </dgm:prSet>
      <dgm:spPr/>
      <dgm:t>
        <a:bodyPr/>
        <a:lstStyle/>
        <a:p>
          <a:endParaRPr lang="en-US"/>
        </a:p>
      </dgm:t>
    </dgm:pt>
    <dgm:pt modelId="{DA0A4919-52BF-4DD4-A6AA-805FF760DBF2}" type="pres">
      <dgm:prSet presAssocID="{77EBA360-9864-4B09-A9E3-D12DB8DEECA5}" presName="Name8" presStyleCnt="0"/>
      <dgm:spPr/>
    </dgm:pt>
    <dgm:pt modelId="{24975E1F-CC13-4DD4-A98D-E2303D82584E}" type="pres">
      <dgm:prSet presAssocID="{77EBA360-9864-4B09-A9E3-D12DB8DEECA5}" presName="level" presStyleLbl="node1" presStyleIdx="1" presStyleCnt="4">
        <dgm:presLayoutVars>
          <dgm:chMax val="1"/>
          <dgm:bulletEnabled val="1"/>
        </dgm:presLayoutVars>
      </dgm:prSet>
      <dgm:spPr/>
      <dgm:t>
        <a:bodyPr/>
        <a:lstStyle/>
        <a:p>
          <a:endParaRPr lang="en-US"/>
        </a:p>
      </dgm:t>
    </dgm:pt>
    <dgm:pt modelId="{39C50B19-D6B1-4175-AFAA-D33EC4944BF6}" type="pres">
      <dgm:prSet presAssocID="{77EBA360-9864-4B09-A9E3-D12DB8DEECA5}" presName="levelTx" presStyleLbl="revTx" presStyleIdx="0" presStyleCnt="0">
        <dgm:presLayoutVars>
          <dgm:chMax val="1"/>
          <dgm:bulletEnabled val="1"/>
        </dgm:presLayoutVars>
      </dgm:prSet>
      <dgm:spPr/>
      <dgm:t>
        <a:bodyPr/>
        <a:lstStyle/>
        <a:p>
          <a:endParaRPr lang="en-US"/>
        </a:p>
      </dgm:t>
    </dgm:pt>
    <dgm:pt modelId="{DBA04F25-1C7C-49D1-A3F8-6A6C35D1A089}" type="pres">
      <dgm:prSet presAssocID="{625AB9BB-3C69-442A-9091-5E92D0FAEFEE}" presName="Name8" presStyleCnt="0"/>
      <dgm:spPr/>
    </dgm:pt>
    <dgm:pt modelId="{70D7F8D6-819A-4E94-B479-5D4FA9145E5E}" type="pres">
      <dgm:prSet presAssocID="{625AB9BB-3C69-442A-9091-5E92D0FAEFEE}" presName="level" presStyleLbl="node1" presStyleIdx="2" presStyleCnt="4">
        <dgm:presLayoutVars>
          <dgm:chMax val="1"/>
          <dgm:bulletEnabled val="1"/>
        </dgm:presLayoutVars>
      </dgm:prSet>
      <dgm:spPr/>
      <dgm:t>
        <a:bodyPr/>
        <a:lstStyle/>
        <a:p>
          <a:endParaRPr lang="en-US"/>
        </a:p>
      </dgm:t>
    </dgm:pt>
    <dgm:pt modelId="{648D4003-ACE4-4E1B-89A5-0C2F79C70A04}" type="pres">
      <dgm:prSet presAssocID="{625AB9BB-3C69-442A-9091-5E92D0FAEFEE}" presName="levelTx" presStyleLbl="revTx" presStyleIdx="0" presStyleCnt="0">
        <dgm:presLayoutVars>
          <dgm:chMax val="1"/>
          <dgm:bulletEnabled val="1"/>
        </dgm:presLayoutVars>
      </dgm:prSet>
      <dgm:spPr/>
      <dgm:t>
        <a:bodyPr/>
        <a:lstStyle/>
        <a:p>
          <a:endParaRPr lang="en-US"/>
        </a:p>
      </dgm:t>
    </dgm:pt>
    <dgm:pt modelId="{0CB1B7E8-B34F-4BD6-94D7-5E0EB30C18E2}" type="pres">
      <dgm:prSet presAssocID="{44AB19CB-6AD4-476E-BC0B-6060ECE55975}" presName="Name8" presStyleCnt="0"/>
      <dgm:spPr/>
    </dgm:pt>
    <dgm:pt modelId="{1E14EEC9-FF7A-440A-934E-ABCD0FBC52FC}" type="pres">
      <dgm:prSet presAssocID="{44AB19CB-6AD4-476E-BC0B-6060ECE55975}" presName="level" presStyleLbl="node1" presStyleIdx="3" presStyleCnt="4">
        <dgm:presLayoutVars>
          <dgm:chMax val="1"/>
          <dgm:bulletEnabled val="1"/>
        </dgm:presLayoutVars>
      </dgm:prSet>
      <dgm:spPr/>
      <dgm:t>
        <a:bodyPr/>
        <a:lstStyle/>
        <a:p>
          <a:endParaRPr lang="en-US"/>
        </a:p>
      </dgm:t>
    </dgm:pt>
    <dgm:pt modelId="{A31BFD85-BA98-4FB0-B2E7-B3529203BB82}" type="pres">
      <dgm:prSet presAssocID="{44AB19CB-6AD4-476E-BC0B-6060ECE55975}" presName="levelTx" presStyleLbl="revTx" presStyleIdx="0" presStyleCnt="0">
        <dgm:presLayoutVars>
          <dgm:chMax val="1"/>
          <dgm:bulletEnabled val="1"/>
        </dgm:presLayoutVars>
      </dgm:prSet>
      <dgm:spPr/>
      <dgm:t>
        <a:bodyPr/>
        <a:lstStyle/>
        <a:p>
          <a:endParaRPr lang="en-US"/>
        </a:p>
      </dgm:t>
    </dgm:pt>
  </dgm:ptLst>
  <dgm:cxnLst>
    <dgm:cxn modelId="{99D5CCDF-308D-405C-A4BD-3AD90FC7F7F1}" type="presOf" srcId="{10626173-9E0E-4831-8E92-0DEB153A4598}" destId="{C47B5F94-C3DB-4FE7-ABE5-68E6722C12B1}" srcOrd="0" destOrd="0" presId="urn:microsoft.com/office/officeart/2005/8/layout/pyramid1"/>
    <dgm:cxn modelId="{4DBA20C5-2F83-4C66-BF9F-BE32F50189E2}" srcId="{10626173-9E0E-4831-8E92-0DEB153A4598}" destId="{44AB19CB-6AD4-476E-BC0B-6060ECE55975}" srcOrd="3" destOrd="0" parTransId="{13F0F550-4192-4A22-9849-A38E6CFD2AE8}" sibTransId="{0C84251B-4CFA-49F5-AED8-D19FE2226894}"/>
    <dgm:cxn modelId="{72047870-6138-4CCA-BA56-945FBB6A9340}" type="presOf" srcId="{44AB19CB-6AD4-476E-BC0B-6060ECE55975}" destId="{1E14EEC9-FF7A-440A-934E-ABCD0FBC52FC}" srcOrd="0" destOrd="0" presId="urn:microsoft.com/office/officeart/2005/8/layout/pyramid1"/>
    <dgm:cxn modelId="{DAEA37C5-9B84-4131-A0BC-C3E5C86C2F93}" type="presOf" srcId="{44AB19CB-6AD4-476E-BC0B-6060ECE55975}" destId="{A31BFD85-BA98-4FB0-B2E7-B3529203BB82}" srcOrd="1" destOrd="0" presId="urn:microsoft.com/office/officeart/2005/8/layout/pyramid1"/>
    <dgm:cxn modelId="{E2BD96F7-3711-4597-ABA0-491BF3C64B34}" srcId="{10626173-9E0E-4831-8E92-0DEB153A4598}" destId="{625AB9BB-3C69-442A-9091-5E92D0FAEFEE}" srcOrd="2" destOrd="0" parTransId="{B0EFAA42-18BE-4313-A6DA-855933645393}" sibTransId="{C3169B8F-C13B-482F-963E-DF3A58729F89}"/>
    <dgm:cxn modelId="{0230C73F-EFB9-4406-9629-7B1EFD67AAD3}" type="presOf" srcId="{625AB9BB-3C69-442A-9091-5E92D0FAEFEE}" destId="{70D7F8D6-819A-4E94-B479-5D4FA9145E5E}" srcOrd="0" destOrd="0" presId="urn:microsoft.com/office/officeart/2005/8/layout/pyramid1"/>
    <dgm:cxn modelId="{3A5CCE06-3103-4957-B1B0-9C27AA863FEE}" type="presOf" srcId="{77EBA360-9864-4B09-A9E3-D12DB8DEECA5}" destId="{39C50B19-D6B1-4175-AFAA-D33EC4944BF6}" srcOrd="1" destOrd="0" presId="urn:microsoft.com/office/officeart/2005/8/layout/pyramid1"/>
    <dgm:cxn modelId="{5D955EC2-2FEA-4468-A182-4EBAC4E01CBA}" srcId="{10626173-9E0E-4831-8E92-0DEB153A4598}" destId="{77EBA360-9864-4B09-A9E3-D12DB8DEECA5}" srcOrd="1" destOrd="0" parTransId="{7B86F332-C808-41DE-933C-97E7B33DAF25}" sibTransId="{428C554B-0F5A-4F6A-8204-624FB992175E}"/>
    <dgm:cxn modelId="{7881333C-64E8-48BD-9791-F857000B09F8}" srcId="{10626173-9E0E-4831-8E92-0DEB153A4598}" destId="{BB45EB81-DD0A-4336-9E5F-7F77572D0BB3}" srcOrd="0" destOrd="0" parTransId="{C15FD218-A2BB-46CC-950D-D7F262650D08}" sibTransId="{B58AC86F-9D5D-4A4C-8C0E-4EB0E0807A49}"/>
    <dgm:cxn modelId="{03BB455A-BADA-4555-8A4E-E1B5380F4B1A}" type="presOf" srcId="{BB45EB81-DD0A-4336-9E5F-7F77572D0BB3}" destId="{06BD76B4-70D3-4437-B5F3-34304B09997F}" srcOrd="0" destOrd="0" presId="urn:microsoft.com/office/officeart/2005/8/layout/pyramid1"/>
    <dgm:cxn modelId="{D61844C1-C84C-41B9-8886-123B96E5B6D2}" type="presOf" srcId="{77EBA360-9864-4B09-A9E3-D12DB8DEECA5}" destId="{24975E1F-CC13-4DD4-A98D-E2303D82584E}" srcOrd="0" destOrd="0" presId="urn:microsoft.com/office/officeart/2005/8/layout/pyramid1"/>
    <dgm:cxn modelId="{B3B35DA2-985D-442F-BD12-354835D8293E}" type="presOf" srcId="{BB45EB81-DD0A-4336-9E5F-7F77572D0BB3}" destId="{A9FC43D7-C4B2-459E-A694-96090CBA7208}" srcOrd="1" destOrd="0" presId="urn:microsoft.com/office/officeart/2005/8/layout/pyramid1"/>
    <dgm:cxn modelId="{AA9D9E0B-0E3C-4B37-BA79-8A863E647FD5}" type="presOf" srcId="{625AB9BB-3C69-442A-9091-5E92D0FAEFEE}" destId="{648D4003-ACE4-4E1B-89A5-0C2F79C70A04}" srcOrd="1" destOrd="0" presId="urn:microsoft.com/office/officeart/2005/8/layout/pyramid1"/>
    <dgm:cxn modelId="{BFB73DB3-14BF-4980-8D29-DF058C415199}" type="presParOf" srcId="{C47B5F94-C3DB-4FE7-ABE5-68E6722C12B1}" destId="{DC35305B-2246-4BAE-BAE3-AE978F967766}" srcOrd="0" destOrd="0" presId="urn:microsoft.com/office/officeart/2005/8/layout/pyramid1"/>
    <dgm:cxn modelId="{679247DC-E7D3-49FB-90F6-56D21AE5B843}" type="presParOf" srcId="{DC35305B-2246-4BAE-BAE3-AE978F967766}" destId="{06BD76B4-70D3-4437-B5F3-34304B09997F}" srcOrd="0" destOrd="0" presId="urn:microsoft.com/office/officeart/2005/8/layout/pyramid1"/>
    <dgm:cxn modelId="{72E27C53-35FD-45E7-9382-79BD32138D59}" type="presParOf" srcId="{DC35305B-2246-4BAE-BAE3-AE978F967766}" destId="{A9FC43D7-C4B2-459E-A694-96090CBA7208}" srcOrd="1" destOrd="0" presId="urn:microsoft.com/office/officeart/2005/8/layout/pyramid1"/>
    <dgm:cxn modelId="{9517149D-BAB8-420E-B1D1-8DB54B7F7367}" type="presParOf" srcId="{C47B5F94-C3DB-4FE7-ABE5-68E6722C12B1}" destId="{DA0A4919-52BF-4DD4-A6AA-805FF760DBF2}" srcOrd="1" destOrd="0" presId="urn:microsoft.com/office/officeart/2005/8/layout/pyramid1"/>
    <dgm:cxn modelId="{6C08828A-5129-44BA-821B-F5C41F538176}" type="presParOf" srcId="{DA0A4919-52BF-4DD4-A6AA-805FF760DBF2}" destId="{24975E1F-CC13-4DD4-A98D-E2303D82584E}" srcOrd="0" destOrd="0" presId="urn:microsoft.com/office/officeart/2005/8/layout/pyramid1"/>
    <dgm:cxn modelId="{58234BF7-3F0C-48EE-9F74-D1A65EE6B94F}" type="presParOf" srcId="{DA0A4919-52BF-4DD4-A6AA-805FF760DBF2}" destId="{39C50B19-D6B1-4175-AFAA-D33EC4944BF6}" srcOrd="1" destOrd="0" presId="urn:microsoft.com/office/officeart/2005/8/layout/pyramid1"/>
    <dgm:cxn modelId="{8F1D69CB-3424-453B-AD8D-C2274F8A42C2}" type="presParOf" srcId="{C47B5F94-C3DB-4FE7-ABE5-68E6722C12B1}" destId="{DBA04F25-1C7C-49D1-A3F8-6A6C35D1A089}" srcOrd="2" destOrd="0" presId="urn:microsoft.com/office/officeart/2005/8/layout/pyramid1"/>
    <dgm:cxn modelId="{81C662BE-BFF3-43AA-BCD7-CD62B0C09652}" type="presParOf" srcId="{DBA04F25-1C7C-49D1-A3F8-6A6C35D1A089}" destId="{70D7F8D6-819A-4E94-B479-5D4FA9145E5E}" srcOrd="0" destOrd="0" presId="urn:microsoft.com/office/officeart/2005/8/layout/pyramid1"/>
    <dgm:cxn modelId="{46137816-626A-4365-9068-CEC47D9ED9FA}" type="presParOf" srcId="{DBA04F25-1C7C-49D1-A3F8-6A6C35D1A089}" destId="{648D4003-ACE4-4E1B-89A5-0C2F79C70A04}" srcOrd="1" destOrd="0" presId="urn:microsoft.com/office/officeart/2005/8/layout/pyramid1"/>
    <dgm:cxn modelId="{BA5341CC-BC06-4670-983D-B911250FC21C}" type="presParOf" srcId="{C47B5F94-C3DB-4FE7-ABE5-68E6722C12B1}" destId="{0CB1B7E8-B34F-4BD6-94D7-5E0EB30C18E2}" srcOrd="3" destOrd="0" presId="urn:microsoft.com/office/officeart/2005/8/layout/pyramid1"/>
    <dgm:cxn modelId="{BE509DA2-CB18-49CD-A854-493FB7BEE766}" type="presParOf" srcId="{0CB1B7E8-B34F-4BD6-94D7-5E0EB30C18E2}" destId="{1E14EEC9-FF7A-440A-934E-ABCD0FBC52FC}" srcOrd="0" destOrd="0" presId="urn:microsoft.com/office/officeart/2005/8/layout/pyramid1"/>
    <dgm:cxn modelId="{FC859199-60F4-4923-BB7F-DB219D62631B}" type="presParOf" srcId="{0CB1B7E8-B34F-4BD6-94D7-5E0EB30C18E2}" destId="{A31BFD85-BA98-4FB0-B2E7-B3529203BB82}"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0626173-9E0E-4831-8E92-0DEB153A4598}" type="doc">
      <dgm:prSet loTypeId="urn:microsoft.com/office/officeart/2005/8/layout/pyramid1" loCatId="pyramid" qsTypeId="urn:microsoft.com/office/officeart/2005/8/quickstyle/simple1" qsCatId="simple" csTypeId="urn:microsoft.com/office/officeart/2005/8/colors/colorful2" csCatId="colorful" phldr="1"/>
      <dgm:spPr/>
    </dgm:pt>
    <dgm:pt modelId="{BB45EB81-DD0A-4336-9E5F-7F77572D0BB3}">
      <dgm:prSet phldrT="[Text]"/>
      <dgm:spPr/>
      <dgm:t>
        <a:bodyPr/>
        <a:lstStyle/>
        <a:p>
          <a:r>
            <a:rPr lang="en-US" dirty="0"/>
            <a:t>Investment</a:t>
          </a:r>
        </a:p>
      </dgm:t>
    </dgm:pt>
    <dgm:pt modelId="{C15FD218-A2BB-46CC-950D-D7F262650D08}" type="parTrans" cxnId="{7881333C-64E8-48BD-9791-F857000B09F8}">
      <dgm:prSet/>
      <dgm:spPr/>
      <dgm:t>
        <a:bodyPr/>
        <a:lstStyle/>
        <a:p>
          <a:endParaRPr lang="en-US"/>
        </a:p>
      </dgm:t>
    </dgm:pt>
    <dgm:pt modelId="{B58AC86F-9D5D-4A4C-8C0E-4EB0E0807A49}" type="sibTrans" cxnId="{7881333C-64E8-48BD-9791-F857000B09F8}">
      <dgm:prSet/>
      <dgm:spPr/>
      <dgm:t>
        <a:bodyPr/>
        <a:lstStyle/>
        <a:p>
          <a:endParaRPr lang="en-US"/>
        </a:p>
      </dgm:t>
    </dgm:pt>
    <dgm:pt modelId="{625AB9BB-3C69-442A-9091-5E92D0FAEFEE}">
      <dgm:prSet phldrT="[Text]"/>
      <dgm:spPr/>
      <dgm:t>
        <a:bodyPr/>
        <a:lstStyle/>
        <a:p>
          <a:r>
            <a:rPr lang="en-US" dirty="0"/>
            <a:t>Debt </a:t>
          </a:r>
          <a:r>
            <a:rPr lang="en-US" dirty="0" err="1"/>
            <a:t>Mgmt</a:t>
          </a:r>
          <a:endParaRPr lang="en-US" dirty="0"/>
        </a:p>
      </dgm:t>
    </dgm:pt>
    <dgm:pt modelId="{B0EFAA42-18BE-4313-A6DA-855933645393}" type="parTrans" cxnId="{E2BD96F7-3711-4597-ABA0-491BF3C64B34}">
      <dgm:prSet/>
      <dgm:spPr/>
      <dgm:t>
        <a:bodyPr/>
        <a:lstStyle/>
        <a:p>
          <a:endParaRPr lang="en-US"/>
        </a:p>
      </dgm:t>
    </dgm:pt>
    <dgm:pt modelId="{C3169B8F-C13B-482F-963E-DF3A58729F89}" type="sibTrans" cxnId="{E2BD96F7-3711-4597-ABA0-491BF3C64B34}">
      <dgm:prSet/>
      <dgm:spPr/>
      <dgm:t>
        <a:bodyPr/>
        <a:lstStyle/>
        <a:p>
          <a:endParaRPr lang="en-US"/>
        </a:p>
      </dgm:t>
    </dgm:pt>
    <dgm:pt modelId="{44AB19CB-6AD4-476E-BC0B-6060ECE55975}">
      <dgm:prSet phldrT="[Text]"/>
      <dgm:spPr/>
      <dgm:t>
        <a:bodyPr/>
        <a:lstStyle/>
        <a:p>
          <a:r>
            <a:rPr lang="en-US" dirty="0"/>
            <a:t>Protect Income</a:t>
          </a:r>
        </a:p>
      </dgm:t>
    </dgm:pt>
    <dgm:pt modelId="{13F0F550-4192-4A22-9849-A38E6CFD2AE8}" type="parTrans" cxnId="{4DBA20C5-2F83-4C66-BF9F-BE32F50189E2}">
      <dgm:prSet/>
      <dgm:spPr/>
      <dgm:t>
        <a:bodyPr/>
        <a:lstStyle/>
        <a:p>
          <a:endParaRPr lang="en-US"/>
        </a:p>
      </dgm:t>
    </dgm:pt>
    <dgm:pt modelId="{0C84251B-4CFA-49F5-AED8-D19FE2226894}" type="sibTrans" cxnId="{4DBA20C5-2F83-4C66-BF9F-BE32F50189E2}">
      <dgm:prSet/>
      <dgm:spPr/>
      <dgm:t>
        <a:bodyPr/>
        <a:lstStyle/>
        <a:p>
          <a:endParaRPr lang="en-US"/>
        </a:p>
      </dgm:t>
    </dgm:pt>
    <dgm:pt modelId="{77EBA360-9864-4B09-A9E3-D12DB8DEECA5}">
      <dgm:prSet/>
      <dgm:spPr/>
      <dgm:t>
        <a:bodyPr/>
        <a:lstStyle/>
        <a:p>
          <a:r>
            <a:rPr lang="en-US" dirty="0"/>
            <a:t>Emergency Fund</a:t>
          </a:r>
        </a:p>
      </dgm:t>
    </dgm:pt>
    <dgm:pt modelId="{7B86F332-C808-41DE-933C-97E7B33DAF25}" type="parTrans" cxnId="{5D955EC2-2FEA-4468-A182-4EBAC4E01CBA}">
      <dgm:prSet/>
      <dgm:spPr/>
      <dgm:t>
        <a:bodyPr/>
        <a:lstStyle/>
        <a:p>
          <a:endParaRPr lang="en-US"/>
        </a:p>
      </dgm:t>
    </dgm:pt>
    <dgm:pt modelId="{428C554B-0F5A-4F6A-8204-624FB992175E}" type="sibTrans" cxnId="{5D955EC2-2FEA-4468-A182-4EBAC4E01CBA}">
      <dgm:prSet/>
      <dgm:spPr/>
      <dgm:t>
        <a:bodyPr/>
        <a:lstStyle/>
        <a:p>
          <a:endParaRPr lang="en-US"/>
        </a:p>
      </dgm:t>
    </dgm:pt>
    <dgm:pt modelId="{C47B5F94-C3DB-4FE7-ABE5-68E6722C12B1}" type="pres">
      <dgm:prSet presAssocID="{10626173-9E0E-4831-8E92-0DEB153A4598}" presName="Name0" presStyleCnt="0">
        <dgm:presLayoutVars>
          <dgm:dir/>
          <dgm:animLvl val="lvl"/>
          <dgm:resizeHandles val="exact"/>
        </dgm:presLayoutVars>
      </dgm:prSet>
      <dgm:spPr/>
    </dgm:pt>
    <dgm:pt modelId="{DC35305B-2246-4BAE-BAE3-AE978F967766}" type="pres">
      <dgm:prSet presAssocID="{BB45EB81-DD0A-4336-9E5F-7F77572D0BB3}" presName="Name8" presStyleCnt="0"/>
      <dgm:spPr/>
    </dgm:pt>
    <dgm:pt modelId="{06BD76B4-70D3-4437-B5F3-34304B09997F}" type="pres">
      <dgm:prSet presAssocID="{BB45EB81-DD0A-4336-9E5F-7F77572D0BB3}" presName="level" presStyleLbl="node1" presStyleIdx="0" presStyleCnt="4">
        <dgm:presLayoutVars>
          <dgm:chMax val="1"/>
          <dgm:bulletEnabled val="1"/>
        </dgm:presLayoutVars>
      </dgm:prSet>
      <dgm:spPr/>
      <dgm:t>
        <a:bodyPr/>
        <a:lstStyle/>
        <a:p>
          <a:endParaRPr lang="en-US"/>
        </a:p>
      </dgm:t>
    </dgm:pt>
    <dgm:pt modelId="{A9FC43D7-C4B2-459E-A694-96090CBA7208}" type="pres">
      <dgm:prSet presAssocID="{BB45EB81-DD0A-4336-9E5F-7F77572D0BB3}" presName="levelTx" presStyleLbl="revTx" presStyleIdx="0" presStyleCnt="0">
        <dgm:presLayoutVars>
          <dgm:chMax val="1"/>
          <dgm:bulletEnabled val="1"/>
        </dgm:presLayoutVars>
      </dgm:prSet>
      <dgm:spPr/>
      <dgm:t>
        <a:bodyPr/>
        <a:lstStyle/>
        <a:p>
          <a:endParaRPr lang="en-US"/>
        </a:p>
      </dgm:t>
    </dgm:pt>
    <dgm:pt modelId="{DA0A4919-52BF-4DD4-A6AA-805FF760DBF2}" type="pres">
      <dgm:prSet presAssocID="{77EBA360-9864-4B09-A9E3-D12DB8DEECA5}" presName="Name8" presStyleCnt="0"/>
      <dgm:spPr/>
    </dgm:pt>
    <dgm:pt modelId="{24975E1F-CC13-4DD4-A98D-E2303D82584E}" type="pres">
      <dgm:prSet presAssocID="{77EBA360-9864-4B09-A9E3-D12DB8DEECA5}" presName="level" presStyleLbl="node1" presStyleIdx="1" presStyleCnt="4">
        <dgm:presLayoutVars>
          <dgm:chMax val="1"/>
          <dgm:bulletEnabled val="1"/>
        </dgm:presLayoutVars>
      </dgm:prSet>
      <dgm:spPr/>
      <dgm:t>
        <a:bodyPr/>
        <a:lstStyle/>
        <a:p>
          <a:endParaRPr lang="en-US"/>
        </a:p>
      </dgm:t>
    </dgm:pt>
    <dgm:pt modelId="{39C50B19-D6B1-4175-AFAA-D33EC4944BF6}" type="pres">
      <dgm:prSet presAssocID="{77EBA360-9864-4B09-A9E3-D12DB8DEECA5}" presName="levelTx" presStyleLbl="revTx" presStyleIdx="0" presStyleCnt="0">
        <dgm:presLayoutVars>
          <dgm:chMax val="1"/>
          <dgm:bulletEnabled val="1"/>
        </dgm:presLayoutVars>
      </dgm:prSet>
      <dgm:spPr/>
      <dgm:t>
        <a:bodyPr/>
        <a:lstStyle/>
        <a:p>
          <a:endParaRPr lang="en-US"/>
        </a:p>
      </dgm:t>
    </dgm:pt>
    <dgm:pt modelId="{DBA04F25-1C7C-49D1-A3F8-6A6C35D1A089}" type="pres">
      <dgm:prSet presAssocID="{625AB9BB-3C69-442A-9091-5E92D0FAEFEE}" presName="Name8" presStyleCnt="0"/>
      <dgm:spPr/>
    </dgm:pt>
    <dgm:pt modelId="{70D7F8D6-819A-4E94-B479-5D4FA9145E5E}" type="pres">
      <dgm:prSet presAssocID="{625AB9BB-3C69-442A-9091-5E92D0FAEFEE}" presName="level" presStyleLbl="node1" presStyleIdx="2" presStyleCnt="4">
        <dgm:presLayoutVars>
          <dgm:chMax val="1"/>
          <dgm:bulletEnabled val="1"/>
        </dgm:presLayoutVars>
      </dgm:prSet>
      <dgm:spPr/>
      <dgm:t>
        <a:bodyPr/>
        <a:lstStyle/>
        <a:p>
          <a:endParaRPr lang="en-US"/>
        </a:p>
      </dgm:t>
    </dgm:pt>
    <dgm:pt modelId="{648D4003-ACE4-4E1B-89A5-0C2F79C70A04}" type="pres">
      <dgm:prSet presAssocID="{625AB9BB-3C69-442A-9091-5E92D0FAEFEE}" presName="levelTx" presStyleLbl="revTx" presStyleIdx="0" presStyleCnt="0">
        <dgm:presLayoutVars>
          <dgm:chMax val="1"/>
          <dgm:bulletEnabled val="1"/>
        </dgm:presLayoutVars>
      </dgm:prSet>
      <dgm:spPr/>
      <dgm:t>
        <a:bodyPr/>
        <a:lstStyle/>
        <a:p>
          <a:endParaRPr lang="en-US"/>
        </a:p>
      </dgm:t>
    </dgm:pt>
    <dgm:pt modelId="{0CB1B7E8-B34F-4BD6-94D7-5E0EB30C18E2}" type="pres">
      <dgm:prSet presAssocID="{44AB19CB-6AD4-476E-BC0B-6060ECE55975}" presName="Name8" presStyleCnt="0"/>
      <dgm:spPr/>
    </dgm:pt>
    <dgm:pt modelId="{1E14EEC9-FF7A-440A-934E-ABCD0FBC52FC}" type="pres">
      <dgm:prSet presAssocID="{44AB19CB-6AD4-476E-BC0B-6060ECE55975}" presName="level" presStyleLbl="node1" presStyleIdx="3" presStyleCnt="4">
        <dgm:presLayoutVars>
          <dgm:chMax val="1"/>
          <dgm:bulletEnabled val="1"/>
        </dgm:presLayoutVars>
      </dgm:prSet>
      <dgm:spPr/>
      <dgm:t>
        <a:bodyPr/>
        <a:lstStyle/>
        <a:p>
          <a:endParaRPr lang="en-US"/>
        </a:p>
      </dgm:t>
    </dgm:pt>
    <dgm:pt modelId="{A31BFD85-BA98-4FB0-B2E7-B3529203BB82}" type="pres">
      <dgm:prSet presAssocID="{44AB19CB-6AD4-476E-BC0B-6060ECE55975}" presName="levelTx" presStyleLbl="revTx" presStyleIdx="0" presStyleCnt="0">
        <dgm:presLayoutVars>
          <dgm:chMax val="1"/>
          <dgm:bulletEnabled val="1"/>
        </dgm:presLayoutVars>
      </dgm:prSet>
      <dgm:spPr/>
      <dgm:t>
        <a:bodyPr/>
        <a:lstStyle/>
        <a:p>
          <a:endParaRPr lang="en-US"/>
        </a:p>
      </dgm:t>
    </dgm:pt>
  </dgm:ptLst>
  <dgm:cxnLst>
    <dgm:cxn modelId="{99D5CCDF-308D-405C-A4BD-3AD90FC7F7F1}" type="presOf" srcId="{10626173-9E0E-4831-8E92-0DEB153A4598}" destId="{C47B5F94-C3DB-4FE7-ABE5-68E6722C12B1}" srcOrd="0" destOrd="0" presId="urn:microsoft.com/office/officeart/2005/8/layout/pyramid1"/>
    <dgm:cxn modelId="{4DBA20C5-2F83-4C66-BF9F-BE32F50189E2}" srcId="{10626173-9E0E-4831-8E92-0DEB153A4598}" destId="{44AB19CB-6AD4-476E-BC0B-6060ECE55975}" srcOrd="3" destOrd="0" parTransId="{13F0F550-4192-4A22-9849-A38E6CFD2AE8}" sibTransId="{0C84251B-4CFA-49F5-AED8-D19FE2226894}"/>
    <dgm:cxn modelId="{72047870-6138-4CCA-BA56-945FBB6A9340}" type="presOf" srcId="{44AB19CB-6AD4-476E-BC0B-6060ECE55975}" destId="{1E14EEC9-FF7A-440A-934E-ABCD0FBC52FC}" srcOrd="0" destOrd="0" presId="urn:microsoft.com/office/officeart/2005/8/layout/pyramid1"/>
    <dgm:cxn modelId="{DAEA37C5-9B84-4131-A0BC-C3E5C86C2F93}" type="presOf" srcId="{44AB19CB-6AD4-476E-BC0B-6060ECE55975}" destId="{A31BFD85-BA98-4FB0-B2E7-B3529203BB82}" srcOrd="1" destOrd="0" presId="urn:microsoft.com/office/officeart/2005/8/layout/pyramid1"/>
    <dgm:cxn modelId="{E2BD96F7-3711-4597-ABA0-491BF3C64B34}" srcId="{10626173-9E0E-4831-8E92-0DEB153A4598}" destId="{625AB9BB-3C69-442A-9091-5E92D0FAEFEE}" srcOrd="2" destOrd="0" parTransId="{B0EFAA42-18BE-4313-A6DA-855933645393}" sibTransId="{C3169B8F-C13B-482F-963E-DF3A58729F89}"/>
    <dgm:cxn modelId="{0230C73F-EFB9-4406-9629-7B1EFD67AAD3}" type="presOf" srcId="{625AB9BB-3C69-442A-9091-5E92D0FAEFEE}" destId="{70D7F8D6-819A-4E94-B479-5D4FA9145E5E}" srcOrd="0" destOrd="0" presId="urn:microsoft.com/office/officeart/2005/8/layout/pyramid1"/>
    <dgm:cxn modelId="{3A5CCE06-3103-4957-B1B0-9C27AA863FEE}" type="presOf" srcId="{77EBA360-9864-4B09-A9E3-D12DB8DEECA5}" destId="{39C50B19-D6B1-4175-AFAA-D33EC4944BF6}" srcOrd="1" destOrd="0" presId="urn:microsoft.com/office/officeart/2005/8/layout/pyramid1"/>
    <dgm:cxn modelId="{5D955EC2-2FEA-4468-A182-4EBAC4E01CBA}" srcId="{10626173-9E0E-4831-8E92-0DEB153A4598}" destId="{77EBA360-9864-4B09-A9E3-D12DB8DEECA5}" srcOrd="1" destOrd="0" parTransId="{7B86F332-C808-41DE-933C-97E7B33DAF25}" sibTransId="{428C554B-0F5A-4F6A-8204-624FB992175E}"/>
    <dgm:cxn modelId="{7881333C-64E8-48BD-9791-F857000B09F8}" srcId="{10626173-9E0E-4831-8E92-0DEB153A4598}" destId="{BB45EB81-DD0A-4336-9E5F-7F77572D0BB3}" srcOrd="0" destOrd="0" parTransId="{C15FD218-A2BB-46CC-950D-D7F262650D08}" sibTransId="{B58AC86F-9D5D-4A4C-8C0E-4EB0E0807A49}"/>
    <dgm:cxn modelId="{03BB455A-BADA-4555-8A4E-E1B5380F4B1A}" type="presOf" srcId="{BB45EB81-DD0A-4336-9E5F-7F77572D0BB3}" destId="{06BD76B4-70D3-4437-B5F3-34304B09997F}" srcOrd="0" destOrd="0" presId="urn:microsoft.com/office/officeart/2005/8/layout/pyramid1"/>
    <dgm:cxn modelId="{D61844C1-C84C-41B9-8886-123B96E5B6D2}" type="presOf" srcId="{77EBA360-9864-4B09-A9E3-D12DB8DEECA5}" destId="{24975E1F-CC13-4DD4-A98D-E2303D82584E}" srcOrd="0" destOrd="0" presId="urn:microsoft.com/office/officeart/2005/8/layout/pyramid1"/>
    <dgm:cxn modelId="{B3B35DA2-985D-442F-BD12-354835D8293E}" type="presOf" srcId="{BB45EB81-DD0A-4336-9E5F-7F77572D0BB3}" destId="{A9FC43D7-C4B2-459E-A694-96090CBA7208}" srcOrd="1" destOrd="0" presId="urn:microsoft.com/office/officeart/2005/8/layout/pyramid1"/>
    <dgm:cxn modelId="{AA9D9E0B-0E3C-4B37-BA79-8A863E647FD5}" type="presOf" srcId="{625AB9BB-3C69-442A-9091-5E92D0FAEFEE}" destId="{648D4003-ACE4-4E1B-89A5-0C2F79C70A04}" srcOrd="1" destOrd="0" presId="urn:microsoft.com/office/officeart/2005/8/layout/pyramid1"/>
    <dgm:cxn modelId="{BFB73DB3-14BF-4980-8D29-DF058C415199}" type="presParOf" srcId="{C47B5F94-C3DB-4FE7-ABE5-68E6722C12B1}" destId="{DC35305B-2246-4BAE-BAE3-AE978F967766}" srcOrd="0" destOrd="0" presId="urn:microsoft.com/office/officeart/2005/8/layout/pyramid1"/>
    <dgm:cxn modelId="{679247DC-E7D3-49FB-90F6-56D21AE5B843}" type="presParOf" srcId="{DC35305B-2246-4BAE-BAE3-AE978F967766}" destId="{06BD76B4-70D3-4437-B5F3-34304B09997F}" srcOrd="0" destOrd="0" presId="urn:microsoft.com/office/officeart/2005/8/layout/pyramid1"/>
    <dgm:cxn modelId="{72E27C53-35FD-45E7-9382-79BD32138D59}" type="presParOf" srcId="{DC35305B-2246-4BAE-BAE3-AE978F967766}" destId="{A9FC43D7-C4B2-459E-A694-96090CBA7208}" srcOrd="1" destOrd="0" presId="urn:microsoft.com/office/officeart/2005/8/layout/pyramid1"/>
    <dgm:cxn modelId="{9517149D-BAB8-420E-B1D1-8DB54B7F7367}" type="presParOf" srcId="{C47B5F94-C3DB-4FE7-ABE5-68E6722C12B1}" destId="{DA0A4919-52BF-4DD4-A6AA-805FF760DBF2}" srcOrd="1" destOrd="0" presId="urn:microsoft.com/office/officeart/2005/8/layout/pyramid1"/>
    <dgm:cxn modelId="{6C08828A-5129-44BA-821B-F5C41F538176}" type="presParOf" srcId="{DA0A4919-52BF-4DD4-A6AA-805FF760DBF2}" destId="{24975E1F-CC13-4DD4-A98D-E2303D82584E}" srcOrd="0" destOrd="0" presId="urn:microsoft.com/office/officeart/2005/8/layout/pyramid1"/>
    <dgm:cxn modelId="{58234BF7-3F0C-48EE-9F74-D1A65EE6B94F}" type="presParOf" srcId="{DA0A4919-52BF-4DD4-A6AA-805FF760DBF2}" destId="{39C50B19-D6B1-4175-AFAA-D33EC4944BF6}" srcOrd="1" destOrd="0" presId="urn:microsoft.com/office/officeart/2005/8/layout/pyramid1"/>
    <dgm:cxn modelId="{8F1D69CB-3424-453B-AD8D-C2274F8A42C2}" type="presParOf" srcId="{C47B5F94-C3DB-4FE7-ABE5-68E6722C12B1}" destId="{DBA04F25-1C7C-49D1-A3F8-6A6C35D1A089}" srcOrd="2" destOrd="0" presId="urn:microsoft.com/office/officeart/2005/8/layout/pyramid1"/>
    <dgm:cxn modelId="{81C662BE-BFF3-43AA-BCD7-CD62B0C09652}" type="presParOf" srcId="{DBA04F25-1C7C-49D1-A3F8-6A6C35D1A089}" destId="{70D7F8D6-819A-4E94-B479-5D4FA9145E5E}" srcOrd="0" destOrd="0" presId="urn:microsoft.com/office/officeart/2005/8/layout/pyramid1"/>
    <dgm:cxn modelId="{46137816-626A-4365-9068-CEC47D9ED9FA}" type="presParOf" srcId="{DBA04F25-1C7C-49D1-A3F8-6A6C35D1A089}" destId="{648D4003-ACE4-4E1B-89A5-0C2F79C70A04}" srcOrd="1" destOrd="0" presId="urn:microsoft.com/office/officeart/2005/8/layout/pyramid1"/>
    <dgm:cxn modelId="{BA5341CC-BC06-4670-983D-B911250FC21C}" type="presParOf" srcId="{C47B5F94-C3DB-4FE7-ABE5-68E6722C12B1}" destId="{0CB1B7E8-B34F-4BD6-94D7-5E0EB30C18E2}" srcOrd="3" destOrd="0" presId="urn:microsoft.com/office/officeart/2005/8/layout/pyramid1"/>
    <dgm:cxn modelId="{BE509DA2-CB18-49CD-A854-493FB7BEE766}" type="presParOf" srcId="{0CB1B7E8-B34F-4BD6-94D7-5E0EB30C18E2}" destId="{1E14EEC9-FF7A-440A-934E-ABCD0FBC52FC}" srcOrd="0" destOrd="0" presId="urn:microsoft.com/office/officeart/2005/8/layout/pyramid1"/>
    <dgm:cxn modelId="{FC859199-60F4-4923-BB7F-DB219D62631B}" type="presParOf" srcId="{0CB1B7E8-B34F-4BD6-94D7-5E0EB30C18E2}" destId="{A31BFD85-BA98-4FB0-B2E7-B3529203BB82}"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50B085-DB4E-40FE-A302-E6E33F6E9484}">
      <dsp:nvSpPr>
        <dsp:cNvPr id="0" name=""/>
        <dsp:cNvSpPr/>
      </dsp:nvSpPr>
      <dsp:spPr>
        <a:xfrm>
          <a:off x="2331" y="94226"/>
          <a:ext cx="1025217" cy="1025217"/>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B934EF4-3BAB-4029-801D-A309A9F67BE2}">
      <dsp:nvSpPr>
        <dsp:cNvPr id="0" name=""/>
        <dsp:cNvSpPr/>
      </dsp:nvSpPr>
      <dsp:spPr>
        <a:xfrm>
          <a:off x="169227" y="709356"/>
          <a:ext cx="1025217" cy="1025217"/>
        </a:xfrm>
        <a:prstGeom prst="roundRect">
          <a:avLst>
            <a:gd name="adj" fmla="val 10000"/>
          </a:avLst>
        </a:prstGeom>
        <a:solidFill>
          <a:schemeClr val="accent1">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t" anchorCtr="0">
          <a:noAutofit/>
        </a:bodyPr>
        <a:lstStyle/>
        <a:p>
          <a:pPr lvl="0" algn="l" defTabSz="666750">
            <a:lnSpc>
              <a:spcPct val="90000"/>
            </a:lnSpc>
            <a:spcBef>
              <a:spcPct val="0"/>
            </a:spcBef>
            <a:spcAft>
              <a:spcPct val="35000"/>
            </a:spcAft>
          </a:pPr>
          <a:r>
            <a:rPr lang="en-US" sz="1500" kern="1200" dirty="0"/>
            <a:t>College</a:t>
          </a:r>
        </a:p>
        <a:p>
          <a:pPr marL="114300" lvl="1" indent="-114300" algn="l" defTabSz="533400">
            <a:lnSpc>
              <a:spcPct val="90000"/>
            </a:lnSpc>
            <a:spcBef>
              <a:spcPct val="0"/>
            </a:spcBef>
            <a:spcAft>
              <a:spcPct val="15000"/>
            </a:spcAft>
            <a:buChar char="••"/>
          </a:pPr>
          <a:r>
            <a:rPr lang="en-US" sz="1200" kern="1200" dirty="0"/>
            <a:t>Academic</a:t>
          </a:r>
        </a:p>
        <a:p>
          <a:pPr marL="114300" lvl="1" indent="-114300" algn="l" defTabSz="533400">
            <a:lnSpc>
              <a:spcPct val="90000"/>
            </a:lnSpc>
            <a:spcBef>
              <a:spcPct val="0"/>
            </a:spcBef>
            <a:spcAft>
              <a:spcPct val="15000"/>
            </a:spcAft>
            <a:buChar char="••"/>
          </a:pPr>
          <a:r>
            <a:rPr lang="en-US" sz="1200" kern="1200" dirty="0"/>
            <a:t>Financial</a:t>
          </a:r>
        </a:p>
      </dsp:txBody>
      <dsp:txXfrm>
        <a:off x="199255" y="739384"/>
        <a:ext cx="965161" cy="965161"/>
      </dsp:txXfrm>
    </dsp:sp>
    <dsp:sp modelId="{FEF257E6-D308-44B0-A2EA-13B7E1337C07}">
      <dsp:nvSpPr>
        <dsp:cNvPr id="0" name=""/>
        <dsp:cNvSpPr/>
      </dsp:nvSpPr>
      <dsp:spPr>
        <a:xfrm>
          <a:off x="1225028" y="483662"/>
          <a:ext cx="197479" cy="2463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a:off x="1225028" y="532931"/>
        <a:ext cx="138235" cy="147807"/>
      </dsp:txXfrm>
    </dsp:sp>
    <dsp:sp modelId="{28A5C803-5A64-4759-ADBB-5C66B16EC34D}">
      <dsp:nvSpPr>
        <dsp:cNvPr id="0" name=""/>
        <dsp:cNvSpPr/>
      </dsp:nvSpPr>
      <dsp:spPr>
        <a:xfrm>
          <a:off x="1591776" y="94226"/>
          <a:ext cx="1025217" cy="1025217"/>
        </a:xfrm>
        <a:prstGeom prst="roundRect">
          <a:avLst>
            <a:gd name="adj" fmla="val 10000"/>
          </a:avLst>
        </a:prstGeom>
        <a:solidFill>
          <a:schemeClr val="accent1">
            <a:tint val="50000"/>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2C7D7D4-49FA-40CE-B82C-3BF79E185105}">
      <dsp:nvSpPr>
        <dsp:cNvPr id="0" name=""/>
        <dsp:cNvSpPr/>
      </dsp:nvSpPr>
      <dsp:spPr>
        <a:xfrm>
          <a:off x="1758672" y="709356"/>
          <a:ext cx="1025217" cy="1025217"/>
        </a:xfrm>
        <a:prstGeom prst="roundRect">
          <a:avLst>
            <a:gd name="adj" fmla="val 10000"/>
          </a:avLst>
        </a:prstGeom>
        <a:solidFill>
          <a:schemeClr val="accent1">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endParaRPr lang="en-US" sz="1500" kern="1200" dirty="0"/>
        </a:p>
      </dsp:txBody>
      <dsp:txXfrm>
        <a:off x="1788700" y="739384"/>
        <a:ext cx="965161" cy="965161"/>
      </dsp:txXfrm>
    </dsp:sp>
    <dsp:sp modelId="{431B8A41-464B-4956-B5A8-C3200C925EF4}">
      <dsp:nvSpPr>
        <dsp:cNvPr id="0" name=""/>
        <dsp:cNvSpPr/>
      </dsp:nvSpPr>
      <dsp:spPr>
        <a:xfrm>
          <a:off x="2814473" y="483662"/>
          <a:ext cx="197479" cy="2463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a:off x="2814473" y="532931"/>
        <a:ext cx="138235" cy="147807"/>
      </dsp:txXfrm>
    </dsp:sp>
    <dsp:sp modelId="{A040BB62-1E7E-4217-B380-2B7B884ECED0}">
      <dsp:nvSpPr>
        <dsp:cNvPr id="0" name=""/>
        <dsp:cNvSpPr/>
      </dsp:nvSpPr>
      <dsp:spPr>
        <a:xfrm>
          <a:off x="3181221" y="94226"/>
          <a:ext cx="1025217" cy="1025217"/>
        </a:xfrm>
        <a:prstGeom prst="roundRect">
          <a:avLst>
            <a:gd name="adj" fmla="val 10000"/>
          </a:avLst>
        </a:prstGeom>
        <a:solidFill>
          <a:schemeClr val="accent1">
            <a:tint val="50000"/>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1A1412D-DD75-4B3A-BB93-655FBF13ECBD}">
      <dsp:nvSpPr>
        <dsp:cNvPr id="0" name=""/>
        <dsp:cNvSpPr/>
      </dsp:nvSpPr>
      <dsp:spPr>
        <a:xfrm>
          <a:off x="3348116" y="709356"/>
          <a:ext cx="1025217" cy="1025217"/>
        </a:xfrm>
        <a:prstGeom prst="roundRect">
          <a:avLst>
            <a:gd name="adj" fmla="val 10000"/>
          </a:avLst>
        </a:prstGeom>
        <a:solidFill>
          <a:schemeClr val="accent1">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endParaRPr lang="en-US" sz="1500" kern="1200" dirty="0"/>
        </a:p>
      </dsp:txBody>
      <dsp:txXfrm>
        <a:off x="3378144" y="739384"/>
        <a:ext cx="965161" cy="965161"/>
      </dsp:txXfrm>
    </dsp:sp>
    <dsp:sp modelId="{65FC756E-6DA0-4C41-93E2-B6A8FDF158B8}">
      <dsp:nvSpPr>
        <dsp:cNvPr id="0" name=""/>
        <dsp:cNvSpPr/>
      </dsp:nvSpPr>
      <dsp:spPr>
        <a:xfrm>
          <a:off x="4403917" y="483662"/>
          <a:ext cx="197479" cy="2463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a:off x="4403917" y="532931"/>
        <a:ext cx="138235" cy="147807"/>
      </dsp:txXfrm>
    </dsp:sp>
    <dsp:sp modelId="{9F9A01EA-1AD5-4A02-964C-6434B9A2EE01}">
      <dsp:nvSpPr>
        <dsp:cNvPr id="0" name=""/>
        <dsp:cNvSpPr/>
      </dsp:nvSpPr>
      <dsp:spPr>
        <a:xfrm>
          <a:off x="4770665" y="94226"/>
          <a:ext cx="1025217" cy="1025217"/>
        </a:xfrm>
        <a:prstGeom prst="roundRect">
          <a:avLst>
            <a:gd name="adj" fmla="val 10000"/>
          </a:avLst>
        </a:prstGeom>
        <a:solidFill>
          <a:schemeClr val="accent1">
            <a:tint val="50000"/>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0DF5F2B-4E03-423D-9931-D4D07EB82D31}">
      <dsp:nvSpPr>
        <dsp:cNvPr id="0" name=""/>
        <dsp:cNvSpPr/>
      </dsp:nvSpPr>
      <dsp:spPr>
        <a:xfrm>
          <a:off x="4937561" y="709356"/>
          <a:ext cx="1025217" cy="1025217"/>
        </a:xfrm>
        <a:prstGeom prst="roundRect">
          <a:avLst>
            <a:gd name="adj" fmla="val 10000"/>
          </a:avLst>
        </a:prstGeom>
        <a:solidFill>
          <a:schemeClr val="accent1">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endParaRPr lang="en-US" sz="1500" kern="1200" dirty="0"/>
        </a:p>
      </dsp:txBody>
      <dsp:txXfrm>
        <a:off x="4967589" y="739384"/>
        <a:ext cx="965161" cy="965161"/>
      </dsp:txXfrm>
    </dsp:sp>
    <dsp:sp modelId="{D1CD2D9F-DE13-44C8-A496-7610FD05F5D5}">
      <dsp:nvSpPr>
        <dsp:cNvPr id="0" name=""/>
        <dsp:cNvSpPr/>
      </dsp:nvSpPr>
      <dsp:spPr>
        <a:xfrm>
          <a:off x="5993362" y="483662"/>
          <a:ext cx="197479" cy="2463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a:off x="5993362" y="532931"/>
        <a:ext cx="138235" cy="147807"/>
      </dsp:txXfrm>
    </dsp:sp>
    <dsp:sp modelId="{9B49D131-ACBD-490F-B039-D00D6E3FFBAD}">
      <dsp:nvSpPr>
        <dsp:cNvPr id="0" name=""/>
        <dsp:cNvSpPr/>
      </dsp:nvSpPr>
      <dsp:spPr>
        <a:xfrm>
          <a:off x="6360110" y="94226"/>
          <a:ext cx="1025217" cy="1025217"/>
        </a:xfrm>
        <a:prstGeom prst="roundRect">
          <a:avLst>
            <a:gd name="adj" fmla="val 10000"/>
          </a:avLst>
        </a:prstGeom>
        <a:solidFill>
          <a:schemeClr val="accent1">
            <a:tint val="50000"/>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01D877F-2B5C-460E-9390-B5F634FFFB65}">
      <dsp:nvSpPr>
        <dsp:cNvPr id="0" name=""/>
        <dsp:cNvSpPr/>
      </dsp:nvSpPr>
      <dsp:spPr>
        <a:xfrm>
          <a:off x="6527006" y="709356"/>
          <a:ext cx="1025217" cy="1025217"/>
        </a:xfrm>
        <a:prstGeom prst="roundRect">
          <a:avLst>
            <a:gd name="adj" fmla="val 10000"/>
          </a:avLst>
        </a:prstGeom>
        <a:solidFill>
          <a:schemeClr val="accent1">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endParaRPr lang="en-US" sz="1500" kern="1200" dirty="0"/>
        </a:p>
      </dsp:txBody>
      <dsp:txXfrm>
        <a:off x="6557034" y="739384"/>
        <a:ext cx="965161" cy="965161"/>
      </dsp:txXfrm>
    </dsp:sp>
    <dsp:sp modelId="{EC588797-53CE-49E8-9F15-9957CE71818E}">
      <dsp:nvSpPr>
        <dsp:cNvPr id="0" name=""/>
        <dsp:cNvSpPr/>
      </dsp:nvSpPr>
      <dsp:spPr>
        <a:xfrm>
          <a:off x="7582807" y="483662"/>
          <a:ext cx="197479" cy="2463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a:off x="7582807" y="532931"/>
        <a:ext cx="138235" cy="147807"/>
      </dsp:txXfrm>
    </dsp:sp>
    <dsp:sp modelId="{CFF6BD3F-F69C-4FEC-910F-3696AC120D2A}">
      <dsp:nvSpPr>
        <dsp:cNvPr id="0" name=""/>
        <dsp:cNvSpPr/>
      </dsp:nvSpPr>
      <dsp:spPr>
        <a:xfrm>
          <a:off x="7949554" y="94226"/>
          <a:ext cx="1025217" cy="1025217"/>
        </a:xfrm>
        <a:prstGeom prst="roundRect">
          <a:avLst>
            <a:gd name="adj" fmla="val 10000"/>
          </a:avLst>
        </a:prstGeom>
        <a:solidFill>
          <a:schemeClr val="accent1">
            <a:tint val="50000"/>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81192D5-3F68-4A6A-8281-38242669E0FB}">
      <dsp:nvSpPr>
        <dsp:cNvPr id="0" name=""/>
        <dsp:cNvSpPr/>
      </dsp:nvSpPr>
      <dsp:spPr>
        <a:xfrm>
          <a:off x="8116450" y="709356"/>
          <a:ext cx="1025217" cy="1025217"/>
        </a:xfrm>
        <a:prstGeom prst="roundRect">
          <a:avLst>
            <a:gd name="adj" fmla="val 10000"/>
          </a:avLst>
        </a:prstGeom>
        <a:solidFill>
          <a:schemeClr val="accent1">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endParaRPr lang="en-US" sz="1500" kern="1200" dirty="0"/>
        </a:p>
      </dsp:txBody>
      <dsp:txXfrm>
        <a:off x="8146478" y="739384"/>
        <a:ext cx="965161" cy="9651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50B085-DB4E-40FE-A302-E6E33F6E9484}">
      <dsp:nvSpPr>
        <dsp:cNvPr id="0" name=""/>
        <dsp:cNvSpPr/>
      </dsp:nvSpPr>
      <dsp:spPr>
        <a:xfrm>
          <a:off x="2331" y="1113401"/>
          <a:ext cx="1025217" cy="1025217"/>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B934EF4-3BAB-4029-801D-A309A9F67BE2}">
      <dsp:nvSpPr>
        <dsp:cNvPr id="0" name=""/>
        <dsp:cNvSpPr/>
      </dsp:nvSpPr>
      <dsp:spPr>
        <a:xfrm>
          <a:off x="169227" y="1728531"/>
          <a:ext cx="1025217" cy="1025217"/>
        </a:xfrm>
        <a:prstGeom prst="roundRect">
          <a:avLst>
            <a:gd name="adj" fmla="val 10000"/>
          </a:avLst>
        </a:prstGeom>
        <a:solidFill>
          <a:schemeClr val="accent1">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n-US" sz="1200" kern="1200" dirty="0"/>
            <a:t>College</a:t>
          </a:r>
        </a:p>
        <a:p>
          <a:pPr marL="57150" lvl="1" indent="-57150" algn="l" defTabSz="400050">
            <a:lnSpc>
              <a:spcPct val="90000"/>
            </a:lnSpc>
            <a:spcBef>
              <a:spcPct val="0"/>
            </a:spcBef>
            <a:spcAft>
              <a:spcPct val="15000"/>
            </a:spcAft>
            <a:buChar char="••"/>
          </a:pPr>
          <a:r>
            <a:rPr lang="en-US" sz="900" kern="1200" dirty="0"/>
            <a:t>Academic</a:t>
          </a:r>
        </a:p>
        <a:p>
          <a:pPr marL="57150" lvl="1" indent="-57150" algn="l" defTabSz="400050">
            <a:lnSpc>
              <a:spcPct val="90000"/>
            </a:lnSpc>
            <a:spcBef>
              <a:spcPct val="0"/>
            </a:spcBef>
            <a:spcAft>
              <a:spcPct val="15000"/>
            </a:spcAft>
            <a:buChar char="••"/>
          </a:pPr>
          <a:r>
            <a:rPr lang="en-US" sz="900" kern="1200" dirty="0"/>
            <a:t>Financial</a:t>
          </a:r>
        </a:p>
      </dsp:txBody>
      <dsp:txXfrm>
        <a:off x="199255" y="1758559"/>
        <a:ext cx="965161" cy="965161"/>
      </dsp:txXfrm>
    </dsp:sp>
    <dsp:sp modelId="{78B35101-BD5C-4B68-9DD8-CCA1595BFF36}">
      <dsp:nvSpPr>
        <dsp:cNvPr id="0" name=""/>
        <dsp:cNvSpPr/>
      </dsp:nvSpPr>
      <dsp:spPr>
        <a:xfrm>
          <a:off x="1225028" y="1502837"/>
          <a:ext cx="197479" cy="2463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a:off x="1225028" y="1552106"/>
        <a:ext cx="138235" cy="147807"/>
      </dsp:txXfrm>
    </dsp:sp>
    <dsp:sp modelId="{3D4EA899-3A6A-4BA9-936F-8EABE52853C4}">
      <dsp:nvSpPr>
        <dsp:cNvPr id="0" name=""/>
        <dsp:cNvSpPr/>
      </dsp:nvSpPr>
      <dsp:spPr>
        <a:xfrm>
          <a:off x="1591776" y="1113401"/>
          <a:ext cx="1025217" cy="1025217"/>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39000" r="-39000"/>
          </a:stretch>
        </a:blip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FD574C-16A7-4520-89C3-DDA511109A84}">
      <dsp:nvSpPr>
        <dsp:cNvPr id="0" name=""/>
        <dsp:cNvSpPr/>
      </dsp:nvSpPr>
      <dsp:spPr>
        <a:xfrm>
          <a:off x="1758672" y="1728531"/>
          <a:ext cx="1025217" cy="1025217"/>
        </a:xfrm>
        <a:prstGeom prst="roundRect">
          <a:avLst>
            <a:gd name="adj" fmla="val 10000"/>
          </a:avLst>
        </a:prstGeom>
        <a:solidFill>
          <a:schemeClr val="accent1">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n-US" sz="1200" kern="1200" dirty="0"/>
            <a:t>Early Career</a:t>
          </a:r>
        </a:p>
        <a:p>
          <a:pPr marL="57150" lvl="1" indent="-57150" algn="l" defTabSz="400050">
            <a:lnSpc>
              <a:spcPct val="90000"/>
            </a:lnSpc>
            <a:spcBef>
              <a:spcPct val="0"/>
            </a:spcBef>
            <a:spcAft>
              <a:spcPct val="15000"/>
            </a:spcAft>
            <a:buChar char="••"/>
          </a:pPr>
          <a:r>
            <a:rPr lang="en-US" sz="900" kern="1200" dirty="0"/>
            <a:t>Savings Habit</a:t>
          </a:r>
        </a:p>
        <a:p>
          <a:pPr marL="57150" lvl="1" indent="-57150" algn="l" defTabSz="400050">
            <a:lnSpc>
              <a:spcPct val="90000"/>
            </a:lnSpc>
            <a:spcBef>
              <a:spcPct val="0"/>
            </a:spcBef>
            <a:spcAft>
              <a:spcPct val="15000"/>
            </a:spcAft>
            <a:buChar char="••"/>
          </a:pPr>
          <a:r>
            <a:rPr lang="en-US" sz="900" kern="1200" dirty="0"/>
            <a:t>Investment</a:t>
          </a:r>
        </a:p>
      </dsp:txBody>
      <dsp:txXfrm>
        <a:off x="1788700" y="1758559"/>
        <a:ext cx="965161" cy="965161"/>
      </dsp:txXfrm>
    </dsp:sp>
    <dsp:sp modelId="{96C881CA-C7FF-4870-AEA8-A72620F17CDE}">
      <dsp:nvSpPr>
        <dsp:cNvPr id="0" name=""/>
        <dsp:cNvSpPr/>
      </dsp:nvSpPr>
      <dsp:spPr>
        <a:xfrm>
          <a:off x="2814473" y="1502837"/>
          <a:ext cx="197479" cy="2463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a:off x="2814473" y="1552106"/>
        <a:ext cx="138235" cy="147807"/>
      </dsp:txXfrm>
    </dsp:sp>
    <dsp:sp modelId="{88247E08-EFC2-4BB1-90BB-DAD57F5B3427}">
      <dsp:nvSpPr>
        <dsp:cNvPr id="0" name=""/>
        <dsp:cNvSpPr/>
      </dsp:nvSpPr>
      <dsp:spPr>
        <a:xfrm>
          <a:off x="3181221" y="1113401"/>
          <a:ext cx="1025217" cy="1025217"/>
        </a:xfrm>
        <a:prstGeom prst="roundRect">
          <a:avLst>
            <a:gd name="adj" fmla="val 10000"/>
          </a:avLst>
        </a:prstGeom>
        <a:solidFill>
          <a:schemeClr val="accent1">
            <a:tint val="50000"/>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CEF8D2D-69FE-47C6-9930-E017CC9E31E4}">
      <dsp:nvSpPr>
        <dsp:cNvPr id="0" name=""/>
        <dsp:cNvSpPr/>
      </dsp:nvSpPr>
      <dsp:spPr>
        <a:xfrm>
          <a:off x="3348116" y="1728531"/>
          <a:ext cx="1025217" cy="1025217"/>
        </a:xfrm>
        <a:prstGeom prst="roundRect">
          <a:avLst>
            <a:gd name="adj" fmla="val 10000"/>
          </a:avLst>
        </a:prstGeom>
        <a:solidFill>
          <a:schemeClr val="accent1">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endParaRPr lang="en-US" sz="1200" kern="1200" dirty="0"/>
        </a:p>
      </dsp:txBody>
      <dsp:txXfrm>
        <a:off x="3378144" y="1758559"/>
        <a:ext cx="965161" cy="965161"/>
      </dsp:txXfrm>
    </dsp:sp>
    <dsp:sp modelId="{BE6D5AD9-043F-4504-9FB1-6FB49D51E520}">
      <dsp:nvSpPr>
        <dsp:cNvPr id="0" name=""/>
        <dsp:cNvSpPr/>
      </dsp:nvSpPr>
      <dsp:spPr>
        <a:xfrm>
          <a:off x="4403917" y="1502837"/>
          <a:ext cx="197479" cy="2463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a:off x="4403917" y="1552106"/>
        <a:ext cx="138235" cy="147807"/>
      </dsp:txXfrm>
    </dsp:sp>
    <dsp:sp modelId="{C941CCC4-C2B0-4FBC-8876-1EF1A7141E4B}">
      <dsp:nvSpPr>
        <dsp:cNvPr id="0" name=""/>
        <dsp:cNvSpPr/>
      </dsp:nvSpPr>
      <dsp:spPr>
        <a:xfrm>
          <a:off x="4770665" y="1113401"/>
          <a:ext cx="1025217" cy="1025217"/>
        </a:xfrm>
        <a:prstGeom prst="roundRect">
          <a:avLst>
            <a:gd name="adj" fmla="val 10000"/>
          </a:avLst>
        </a:prstGeom>
        <a:solidFill>
          <a:schemeClr val="accent1">
            <a:tint val="50000"/>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025EF6E-EB1D-4C9D-9AD0-FB81146B99F6}">
      <dsp:nvSpPr>
        <dsp:cNvPr id="0" name=""/>
        <dsp:cNvSpPr/>
      </dsp:nvSpPr>
      <dsp:spPr>
        <a:xfrm>
          <a:off x="4937561" y="1728531"/>
          <a:ext cx="1025217" cy="1025217"/>
        </a:xfrm>
        <a:prstGeom prst="roundRect">
          <a:avLst>
            <a:gd name="adj" fmla="val 10000"/>
          </a:avLst>
        </a:prstGeom>
        <a:solidFill>
          <a:schemeClr val="accent1">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endParaRPr lang="en-US" sz="1200" kern="1200" dirty="0"/>
        </a:p>
      </dsp:txBody>
      <dsp:txXfrm>
        <a:off x="4967589" y="1758559"/>
        <a:ext cx="965161" cy="965161"/>
      </dsp:txXfrm>
    </dsp:sp>
    <dsp:sp modelId="{A7D344DB-11EE-47B5-B5B4-39693C011892}">
      <dsp:nvSpPr>
        <dsp:cNvPr id="0" name=""/>
        <dsp:cNvSpPr/>
      </dsp:nvSpPr>
      <dsp:spPr>
        <a:xfrm>
          <a:off x="5993362" y="1502837"/>
          <a:ext cx="197479" cy="2463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a:off x="5993362" y="1552106"/>
        <a:ext cx="138235" cy="147807"/>
      </dsp:txXfrm>
    </dsp:sp>
    <dsp:sp modelId="{1DA05953-8DCA-46F8-BA21-F0767137914B}">
      <dsp:nvSpPr>
        <dsp:cNvPr id="0" name=""/>
        <dsp:cNvSpPr/>
      </dsp:nvSpPr>
      <dsp:spPr>
        <a:xfrm>
          <a:off x="6360110" y="1113401"/>
          <a:ext cx="1025217" cy="1025217"/>
        </a:xfrm>
        <a:prstGeom prst="roundRect">
          <a:avLst>
            <a:gd name="adj" fmla="val 10000"/>
          </a:avLst>
        </a:prstGeom>
        <a:solidFill>
          <a:schemeClr val="accent1">
            <a:tint val="50000"/>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0833A23-835D-43BD-903F-46BE2161B251}">
      <dsp:nvSpPr>
        <dsp:cNvPr id="0" name=""/>
        <dsp:cNvSpPr/>
      </dsp:nvSpPr>
      <dsp:spPr>
        <a:xfrm>
          <a:off x="6527006" y="1728531"/>
          <a:ext cx="1025217" cy="1025217"/>
        </a:xfrm>
        <a:prstGeom prst="roundRect">
          <a:avLst>
            <a:gd name="adj" fmla="val 10000"/>
          </a:avLst>
        </a:prstGeom>
        <a:solidFill>
          <a:schemeClr val="accent1">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endParaRPr lang="en-US" sz="1200" kern="1200" dirty="0"/>
        </a:p>
      </dsp:txBody>
      <dsp:txXfrm>
        <a:off x="6557034" y="1758559"/>
        <a:ext cx="965161" cy="965161"/>
      </dsp:txXfrm>
    </dsp:sp>
    <dsp:sp modelId="{354F64FD-FF1F-469D-85CA-D6EA6ABDECFD}">
      <dsp:nvSpPr>
        <dsp:cNvPr id="0" name=""/>
        <dsp:cNvSpPr/>
      </dsp:nvSpPr>
      <dsp:spPr>
        <a:xfrm>
          <a:off x="7582807" y="1502837"/>
          <a:ext cx="197479" cy="2463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a:off x="7582807" y="1552106"/>
        <a:ext cx="138235" cy="147807"/>
      </dsp:txXfrm>
    </dsp:sp>
    <dsp:sp modelId="{67E2513B-5D0E-48F0-AD9F-D4FE91789482}">
      <dsp:nvSpPr>
        <dsp:cNvPr id="0" name=""/>
        <dsp:cNvSpPr/>
      </dsp:nvSpPr>
      <dsp:spPr>
        <a:xfrm>
          <a:off x="7949554" y="1113401"/>
          <a:ext cx="1025217" cy="1025217"/>
        </a:xfrm>
        <a:prstGeom prst="roundRect">
          <a:avLst>
            <a:gd name="adj" fmla="val 10000"/>
          </a:avLst>
        </a:prstGeom>
        <a:solidFill>
          <a:schemeClr val="accent1">
            <a:tint val="50000"/>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D0D890E-ECFD-4591-BB95-7486497DF113}">
      <dsp:nvSpPr>
        <dsp:cNvPr id="0" name=""/>
        <dsp:cNvSpPr/>
      </dsp:nvSpPr>
      <dsp:spPr>
        <a:xfrm>
          <a:off x="8116450" y="1728531"/>
          <a:ext cx="1025217" cy="1025217"/>
        </a:xfrm>
        <a:prstGeom prst="roundRect">
          <a:avLst>
            <a:gd name="adj" fmla="val 10000"/>
          </a:avLst>
        </a:prstGeom>
        <a:solidFill>
          <a:schemeClr val="accent1">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endParaRPr lang="en-US" sz="1200" kern="1200" dirty="0"/>
        </a:p>
      </dsp:txBody>
      <dsp:txXfrm>
        <a:off x="8146478" y="1758559"/>
        <a:ext cx="965161" cy="96516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50B085-DB4E-40FE-A302-E6E33F6E9484}">
      <dsp:nvSpPr>
        <dsp:cNvPr id="0" name=""/>
        <dsp:cNvSpPr/>
      </dsp:nvSpPr>
      <dsp:spPr>
        <a:xfrm>
          <a:off x="2331" y="1113401"/>
          <a:ext cx="1025217" cy="1025217"/>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B934EF4-3BAB-4029-801D-A309A9F67BE2}">
      <dsp:nvSpPr>
        <dsp:cNvPr id="0" name=""/>
        <dsp:cNvSpPr/>
      </dsp:nvSpPr>
      <dsp:spPr>
        <a:xfrm>
          <a:off x="169227" y="1728531"/>
          <a:ext cx="1025217" cy="1025217"/>
        </a:xfrm>
        <a:prstGeom prst="roundRect">
          <a:avLst>
            <a:gd name="adj" fmla="val 10000"/>
          </a:avLst>
        </a:prstGeom>
        <a:solidFill>
          <a:schemeClr val="accent1">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n-US" sz="1200" kern="1200" dirty="0"/>
            <a:t>College</a:t>
          </a:r>
        </a:p>
        <a:p>
          <a:pPr marL="57150" lvl="1" indent="-57150" algn="l" defTabSz="400050">
            <a:lnSpc>
              <a:spcPct val="90000"/>
            </a:lnSpc>
            <a:spcBef>
              <a:spcPct val="0"/>
            </a:spcBef>
            <a:spcAft>
              <a:spcPct val="15000"/>
            </a:spcAft>
            <a:buChar char="••"/>
          </a:pPr>
          <a:r>
            <a:rPr lang="en-US" sz="900" kern="1200" dirty="0"/>
            <a:t>Academic</a:t>
          </a:r>
        </a:p>
        <a:p>
          <a:pPr marL="57150" lvl="1" indent="-57150" algn="l" defTabSz="400050">
            <a:lnSpc>
              <a:spcPct val="90000"/>
            </a:lnSpc>
            <a:spcBef>
              <a:spcPct val="0"/>
            </a:spcBef>
            <a:spcAft>
              <a:spcPct val="15000"/>
            </a:spcAft>
            <a:buChar char="••"/>
          </a:pPr>
          <a:r>
            <a:rPr lang="en-US" sz="900" kern="1200" dirty="0"/>
            <a:t>Financial</a:t>
          </a:r>
        </a:p>
      </dsp:txBody>
      <dsp:txXfrm>
        <a:off x="199255" y="1758559"/>
        <a:ext cx="965161" cy="965161"/>
      </dsp:txXfrm>
    </dsp:sp>
    <dsp:sp modelId="{78B35101-BD5C-4B68-9DD8-CCA1595BFF36}">
      <dsp:nvSpPr>
        <dsp:cNvPr id="0" name=""/>
        <dsp:cNvSpPr/>
      </dsp:nvSpPr>
      <dsp:spPr>
        <a:xfrm>
          <a:off x="1225028" y="1502837"/>
          <a:ext cx="197479" cy="2463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a:off x="1225028" y="1552106"/>
        <a:ext cx="138235" cy="147807"/>
      </dsp:txXfrm>
    </dsp:sp>
    <dsp:sp modelId="{3D4EA899-3A6A-4BA9-936F-8EABE52853C4}">
      <dsp:nvSpPr>
        <dsp:cNvPr id="0" name=""/>
        <dsp:cNvSpPr/>
      </dsp:nvSpPr>
      <dsp:spPr>
        <a:xfrm>
          <a:off x="1591776" y="1113401"/>
          <a:ext cx="1025217" cy="1025217"/>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39000" r="-39000"/>
          </a:stretch>
        </a:blip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FD574C-16A7-4520-89C3-DDA511109A84}">
      <dsp:nvSpPr>
        <dsp:cNvPr id="0" name=""/>
        <dsp:cNvSpPr/>
      </dsp:nvSpPr>
      <dsp:spPr>
        <a:xfrm>
          <a:off x="1758672" y="1728531"/>
          <a:ext cx="1025217" cy="1025217"/>
        </a:xfrm>
        <a:prstGeom prst="roundRect">
          <a:avLst>
            <a:gd name="adj" fmla="val 10000"/>
          </a:avLst>
        </a:prstGeom>
        <a:solidFill>
          <a:schemeClr val="accent1">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n-US" sz="1200" kern="1200" dirty="0"/>
            <a:t>Early Career</a:t>
          </a:r>
        </a:p>
        <a:p>
          <a:pPr marL="57150" lvl="1" indent="-57150" algn="l" defTabSz="400050">
            <a:lnSpc>
              <a:spcPct val="90000"/>
            </a:lnSpc>
            <a:spcBef>
              <a:spcPct val="0"/>
            </a:spcBef>
            <a:spcAft>
              <a:spcPct val="15000"/>
            </a:spcAft>
            <a:buChar char="••"/>
          </a:pPr>
          <a:r>
            <a:rPr lang="en-US" sz="900" kern="1200" dirty="0"/>
            <a:t>Savings Habit</a:t>
          </a:r>
        </a:p>
        <a:p>
          <a:pPr marL="57150" lvl="1" indent="-57150" algn="l" defTabSz="400050">
            <a:lnSpc>
              <a:spcPct val="90000"/>
            </a:lnSpc>
            <a:spcBef>
              <a:spcPct val="0"/>
            </a:spcBef>
            <a:spcAft>
              <a:spcPct val="15000"/>
            </a:spcAft>
            <a:buChar char="••"/>
          </a:pPr>
          <a:r>
            <a:rPr lang="en-US" sz="900" kern="1200" dirty="0"/>
            <a:t>Investment</a:t>
          </a:r>
        </a:p>
      </dsp:txBody>
      <dsp:txXfrm>
        <a:off x="1788700" y="1758559"/>
        <a:ext cx="965161" cy="965161"/>
      </dsp:txXfrm>
    </dsp:sp>
    <dsp:sp modelId="{96C881CA-C7FF-4870-AEA8-A72620F17CDE}">
      <dsp:nvSpPr>
        <dsp:cNvPr id="0" name=""/>
        <dsp:cNvSpPr/>
      </dsp:nvSpPr>
      <dsp:spPr>
        <a:xfrm>
          <a:off x="2814473" y="1502837"/>
          <a:ext cx="197479" cy="2463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a:off x="2814473" y="1552106"/>
        <a:ext cx="138235" cy="147807"/>
      </dsp:txXfrm>
    </dsp:sp>
    <dsp:sp modelId="{5D5090C4-9C57-4741-870C-A6C02C4E1D36}">
      <dsp:nvSpPr>
        <dsp:cNvPr id="0" name=""/>
        <dsp:cNvSpPr/>
      </dsp:nvSpPr>
      <dsp:spPr>
        <a:xfrm>
          <a:off x="3181221" y="1113401"/>
          <a:ext cx="1025217" cy="1025217"/>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9000" r="-9000"/>
          </a:stretch>
        </a:blip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10C8930-2D86-49EF-8B32-BE628DEB1565}">
      <dsp:nvSpPr>
        <dsp:cNvPr id="0" name=""/>
        <dsp:cNvSpPr/>
      </dsp:nvSpPr>
      <dsp:spPr>
        <a:xfrm>
          <a:off x="3348116" y="1728531"/>
          <a:ext cx="1025217" cy="1025217"/>
        </a:xfrm>
        <a:prstGeom prst="roundRect">
          <a:avLst>
            <a:gd name="adj" fmla="val 10000"/>
          </a:avLst>
        </a:prstGeom>
        <a:solidFill>
          <a:schemeClr val="accent1">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n-US" sz="1200" kern="1200" dirty="0"/>
            <a:t>Young Family</a:t>
          </a:r>
        </a:p>
        <a:p>
          <a:pPr marL="57150" lvl="1" indent="-57150" algn="l" defTabSz="400050">
            <a:lnSpc>
              <a:spcPct val="90000"/>
            </a:lnSpc>
            <a:spcBef>
              <a:spcPct val="0"/>
            </a:spcBef>
            <a:spcAft>
              <a:spcPct val="15000"/>
            </a:spcAft>
            <a:buChar char="••"/>
          </a:pPr>
          <a:r>
            <a:rPr lang="en-US" sz="900" kern="1200" dirty="0"/>
            <a:t>Protect Income</a:t>
          </a:r>
        </a:p>
      </dsp:txBody>
      <dsp:txXfrm>
        <a:off x="3378144" y="1758559"/>
        <a:ext cx="965161" cy="965161"/>
      </dsp:txXfrm>
    </dsp:sp>
    <dsp:sp modelId="{09842B1E-0EFD-42D0-9E9B-A55091EDAA4E}">
      <dsp:nvSpPr>
        <dsp:cNvPr id="0" name=""/>
        <dsp:cNvSpPr/>
      </dsp:nvSpPr>
      <dsp:spPr>
        <a:xfrm>
          <a:off x="4403917" y="1502837"/>
          <a:ext cx="197479" cy="2463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a:off x="4403917" y="1552106"/>
        <a:ext cx="138235" cy="147807"/>
      </dsp:txXfrm>
    </dsp:sp>
    <dsp:sp modelId="{A84A409E-51EE-4A4D-A996-67D9B878753C}">
      <dsp:nvSpPr>
        <dsp:cNvPr id="0" name=""/>
        <dsp:cNvSpPr/>
      </dsp:nvSpPr>
      <dsp:spPr>
        <a:xfrm>
          <a:off x="4770665" y="1113401"/>
          <a:ext cx="1025217" cy="1025217"/>
        </a:xfrm>
        <a:prstGeom prst="roundRect">
          <a:avLst>
            <a:gd name="adj" fmla="val 10000"/>
          </a:avLst>
        </a:prstGeom>
        <a:solidFill>
          <a:schemeClr val="accent1">
            <a:tint val="50000"/>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8F589CF-D817-4653-B974-69A4FF0DB794}">
      <dsp:nvSpPr>
        <dsp:cNvPr id="0" name=""/>
        <dsp:cNvSpPr/>
      </dsp:nvSpPr>
      <dsp:spPr>
        <a:xfrm>
          <a:off x="4937561" y="1728531"/>
          <a:ext cx="1025217" cy="1025217"/>
        </a:xfrm>
        <a:prstGeom prst="roundRect">
          <a:avLst>
            <a:gd name="adj" fmla="val 10000"/>
          </a:avLst>
        </a:prstGeom>
        <a:solidFill>
          <a:schemeClr val="accent1">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endParaRPr lang="en-US" sz="1200" kern="1200" dirty="0"/>
        </a:p>
      </dsp:txBody>
      <dsp:txXfrm>
        <a:off x="4967589" y="1758559"/>
        <a:ext cx="965161" cy="965161"/>
      </dsp:txXfrm>
    </dsp:sp>
    <dsp:sp modelId="{1947C9D2-60ED-48B4-9B54-C86674C23BB9}">
      <dsp:nvSpPr>
        <dsp:cNvPr id="0" name=""/>
        <dsp:cNvSpPr/>
      </dsp:nvSpPr>
      <dsp:spPr>
        <a:xfrm>
          <a:off x="5993362" y="1502837"/>
          <a:ext cx="197479" cy="2463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a:off x="5993362" y="1552106"/>
        <a:ext cx="138235" cy="147807"/>
      </dsp:txXfrm>
    </dsp:sp>
    <dsp:sp modelId="{FB7A6939-4AEA-41AD-88DE-E778DBF009E1}">
      <dsp:nvSpPr>
        <dsp:cNvPr id="0" name=""/>
        <dsp:cNvSpPr/>
      </dsp:nvSpPr>
      <dsp:spPr>
        <a:xfrm>
          <a:off x="6360110" y="1113401"/>
          <a:ext cx="1025217" cy="1025217"/>
        </a:xfrm>
        <a:prstGeom prst="roundRect">
          <a:avLst>
            <a:gd name="adj" fmla="val 10000"/>
          </a:avLst>
        </a:prstGeom>
        <a:solidFill>
          <a:schemeClr val="accent1">
            <a:tint val="50000"/>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4279D61-F632-45A3-98AB-C6667774B343}">
      <dsp:nvSpPr>
        <dsp:cNvPr id="0" name=""/>
        <dsp:cNvSpPr/>
      </dsp:nvSpPr>
      <dsp:spPr>
        <a:xfrm>
          <a:off x="6527006" y="1728531"/>
          <a:ext cx="1025217" cy="1025217"/>
        </a:xfrm>
        <a:prstGeom prst="roundRect">
          <a:avLst>
            <a:gd name="adj" fmla="val 10000"/>
          </a:avLst>
        </a:prstGeom>
        <a:solidFill>
          <a:schemeClr val="accent1">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endParaRPr lang="en-US" sz="1200" kern="1200" dirty="0"/>
        </a:p>
      </dsp:txBody>
      <dsp:txXfrm>
        <a:off x="6557034" y="1758559"/>
        <a:ext cx="965161" cy="965161"/>
      </dsp:txXfrm>
    </dsp:sp>
    <dsp:sp modelId="{A21A0F35-7380-4D69-AA4C-F662064AFEAD}">
      <dsp:nvSpPr>
        <dsp:cNvPr id="0" name=""/>
        <dsp:cNvSpPr/>
      </dsp:nvSpPr>
      <dsp:spPr>
        <a:xfrm>
          <a:off x="7582807" y="1502837"/>
          <a:ext cx="197479" cy="2463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a:off x="7582807" y="1552106"/>
        <a:ext cx="138235" cy="147807"/>
      </dsp:txXfrm>
    </dsp:sp>
    <dsp:sp modelId="{678AE6BE-3FFB-48AF-B6BB-EDD29F2DEF74}">
      <dsp:nvSpPr>
        <dsp:cNvPr id="0" name=""/>
        <dsp:cNvSpPr/>
      </dsp:nvSpPr>
      <dsp:spPr>
        <a:xfrm>
          <a:off x="7949554" y="1113401"/>
          <a:ext cx="1025217" cy="1025217"/>
        </a:xfrm>
        <a:prstGeom prst="roundRect">
          <a:avLst>
            <a:gd name="adj" fmla="val 10000"/>
          </a:avLst>
        </a:prstGeom>
        <a:solidFill>
          <a:schemeClr val="accent1">
            <a:tint val="50000"/>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F98358B-8C94-491B-A3A0-B1BBE92003F4}">
      <dsp:nvSpPr>
        <dsp:cNvPr id="0" name=""/>
        <dsp:cNvSpPr/>
      </dsp:nvSpPr>
      <dsp:spPr>
        <a:xfrm>
          <a:off x="8116450" y="1728531"/>
          <a:ext cx="1025217" cy="1025217"/>
        </a:xfrm>
        <a:prstGeom prst="roundRect">
          <a:avLst>
            <a:gd name="adj" fmla="val 10000"/>
          </a:avLst>
        </a:prstGeom>
        <a:solidFill>
          <a:schemeClr val="accent1">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endParaRPr lang="en-US" sz="1200" kern="1200" dirty="0"/>
        </a:p>
      </dsp:txBody>
      <dsp:txXfrm>
        <a:off x="8146478" y="1758559"/>
        <a:ext cx="965161" cy="96516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50B085-DB4E-40FE-A302-E6E33F6E9484}">
      <dsp:nvSpPr>
        <dsp:cNvPr id="0" name=""/>
        <dsp:cNvSpPr/>
      </dsp:nvSpPr>
      <dsp:spPr>
        <a:xfrm>
          <a:off x="2331" y="1113401"/>
          <a:ext cx="1025217" cy="1025217"/>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B934EF4-3BAB-4029-801D-A309A9F67BE2}">
      <dsp:nvSpPr>
        <dsp:cNvPr id="0" name=""/>
        <dsp:cNvSpPr/>
      </dsp:nvSpPr>
      <dsp:spPr>
        <a:xfrm>
          <a:off x="169227" y="1728531"/>
          <a:ext cx="1025217" cy="1025217"/>
        </a:xfrm>
        <a:prstGeom prst="roundRect">
          <a:avLst>
            <a:gd name="adj" fmla="val 10000"/>
          </a:avLst>
        </a:prstGeom>
        <a:solidFill>
          <a:schemeClr val="accent1">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n-US" sz="1200" kern="1200" dirty="0"/>
            <a:t>College</a:t>
          </a:r>
        </a:p>
        <a:p>
          <a:pPr marL="57150" lvl="1" indent="-57150" algn="l" defTabSz="400050">
            <a:lnSpc>
              <a:spcPct val="90000"/>
            </a:lnSpc>
            <a:spcBef>
              <a:spcPct val="0"/>
            </a:spcBef>
            <a:spcAft>
              <a:spcPct val="15000"/>
            </a:spcAft>
            <a:buChar char="••"/>
          </a:pPr>
          <a:r>
            <a:rPr lang="en-US" sz="900" kern="1200" dirty="0"/>
            <a:t>Academic</a:t>
          </a:r>
        </a:p>
        <a:p>
          <a:pPr marL="57150" lvl="1" indent="-57150" algn="l" defTabSz="400050">
            <a:lnSpc>
              <a:spcPct val="90000"/>
            </a:lnSpc>
            <a:spcBef>
              <a:spcPct val="0"/>
            </a:spcBef>
            <a:spcAft>
              <a:spcPct val="15000"/>
            </a:spcAft>
            <a:buChar char="••"/>
          </a:pPr>
          <a:r>
            <a:rPr lang="en-US" sz="900" kern="1200" dirty="0"/>
            <a:t>Financial</a:t>
          </a:r>
        </a:p>
      </dsp:txBody>
      <dsp:txXfrm>
        <a:off x="199255" y="1758559"/>
        <a:ext cx="965161" cy="965161"/>
      </dsp:txXfrm>
    </dsp:sp>
    <dsp:sp modelId="{78B35101-BD5C-4B68-9DD8-CCA1595BFF36}">
      <dsp:nvSpPr>
        <dsp:cNvPr id="0" name=""/>
        <dsp:cNvSpPr/>
      </dsp:nvSpPr>
      <dsp:spPr>
        <a:xfrm>
          <a:off x="1225028" y="1502837"/>
          <a:ext cx="197479" cy="2463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a:off x="1225028" y="1552106"/>
        <a:ext cx="138235" cy="147807"/>
      </dsp:txXfrm>
    </dsp:sp>
    <dsp:sp modelId="{3D4EA899-3A6A-4BA9-936F-8EABE52853C4}">
      <dsp:nvSpPr>
        <dsp:cNvPr id="0" name=""/>
        <dsp:cNvSpPr/>
      </dsp:nvSpPr>
      <dsp:spPr>
        <a:xfrm>
          <a:off x="1591776" y="1113401"/>
          <a:ext cx="1025217" cy="1025217"/>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39000" r="-39000"/>
          </a:stretch>
        </a:blip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FD574C-16A7-4520-89C3-DDA511109A84}">
      <dsp:nvSpPr>
        <dsp:cNvPr id="0" name=""/>
        <dsp:cNvSpPr/>
      </dsp:nvSpPr>
      <dsp:spPr>
        <a:xfrm>
          <a:off x="1758672" y="1728531"/>
          <a:ext cx="1025217" cy="1025217"/>
        </a:xfrm>
        <a:prstGeom prst="roundRect">
          <a:avLst>
            <a:gd name="adj" fmla="val 10000"/>
          </a:avLst>
        </a:prstGeom>
        <a:solidFill>
          <a:schemeClr val="accent1">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n-US" sz="1200" kern="1200" dirty="0"/>
            <a:t>Early Career</a:t>
          </a:r>
        </a:p>
        <a:p>
          <a:pPr marL="57150" lvl="1" indent="-57150" algn="l" defTabSz="400050">
            <a:lnSpc>
              <a:spcPct val="90000"/>
            </a:lnSpc>
            <a:spcBef>
              <a:spcPct val="0"/>
            </a:spcBef>
            <a:spcAft>
              <a:spcPct val="15000"/>
            </a:spcAft>
            <a:buChar char="••"/>
          </a:pPr>
          <a:r>
            <a:rPr lang="en-US" sz="900" kern="1200" dirty="0"/>
            <a:t>Savings Habit</a:t>
          </a:r>
        </a:p>
        <a:p>
          <a:pPr marL="57150" lvl="1" indent="-57150" algn="l" defTabSz="400050">
            <a:lnSpc>
              <a:spcPct val="90000"/>
            </a:lnSpc>
            <a:spcBef>
              <a:spcPct val="0"/>
            </a:spcBef>
            <a:spcAft>
              <a:spcPct val="15000"/>
            </a:spcAft>
            <a:buChar char="••"/>
          </a:pPr>
          <a:r>
            <a:rPr lang="en-US" sz="900" kern="1200" dirty="0"/>
            <a:t>Investment</a:t>
          </a:r>
        </a:p>
      </dsp:txBody>
      <dsp:txXfrm>
        <a:off x="1788700" y="1758559"/>
        <a:ext cx="965161" cy="965161"/>
      </dsp:txXfrm>
    </dsp:sp>
    <dsp:sp modelId="{96C881CA-C7FF-4870-AEA8-A72620F17CDE}">
      <dsp:nvSpPr>
        <dsp:cNvPr id="0" name=""/>
        <dsp:cNvSpPr/>
      </dsp:nvSpPr>
      <dsp:spPr>
        <a:xfrm>
          <a:off x="2814473" y="1502837"/>
          <a:ext cx="197479" cy="2463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a:off x="2814473" y="1552106"/>
        <a:ext cx="138235" cy="147807"/>
      </dsp:txXfrm>
    </dsp:sp>
    <dsp:sp modelId="{5D5090C4-9C57-4741-870C-A6C02C4E1D36}">
      <dsp:nvSpPr>
        <dsp:cNvPr id="0" name=""/>
        <dsp:cNvSpPr/>
      </dsp:nvSpPr>
      <dsp:spPr>
        <a:xfrm>
          <a:off x="3181221" y="1113401"/>
          <a:ext cx="1025217" cy="1025217"/>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9000" r="-9000"/>
          </a:stretch>
        </a:blip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10C8930-2D86-49EF-8B32-BE628DEB1565}">
      <dsp:nvSpPr>
        <dsp:cNvPr id="0" name=""/>
        <dsp:cNvSpPr/>
      </dsp:nvSpPr>
      <dsp:spPr>
        <a:xfrm>
          <a:off x="3348116" y="1728531"/>
          <a:ext cx="1025217" cy="1025217"/>
        </a:xfrm>
        <a:prstGeom prst="roundRect">
          <a:avLst>
            <a:gd name="adj" fmla="val 10000"/>
          </a:avLst>
        </a:prstGeom>
        <a:solidFill>
          <a:schemeClr val="accent1">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n-US" sz="1200" kern="1200" dirty="0"/>
            <a:t>Young Family</a:t>
          </a:r>
        </a:p>
        <a:p>
          <a:pPr marL="57150" lvl="1" indent="-57150" algn="l" defTabSz="400050">
            <a:lnSpc>
              <a:spcPct val="90000"/>
            </a:lnSpc>
            <a:spcBef>
              <a:spcPct val="0"/>
            </a:spcBef>
            <a:spcAft>
              <a:spcPct val="15000"/>
            </a:spcAft>
            <a:buChar char="••"/>
          </a:pPr>
          <a:r>
            <a:rPr lang="en-US" sz="900" kern="1200" dirty="0"/>
            <a:t>Protect Income</a:t>
          </a:r>
        </a:p>
      </dsp:txBody>
      <dsp:txXfrm>
        <a:off x="3378144" y="1758559"/>
        <a:ext cx="965161" cy="965161"/>
      </dsp:txXfrm>
    </dsp:sp>
    <dsp:sp modelId="{09842B1E-0EFD-42D0-9E9B-A55091EDAA4E}">
      <dsp:nvSpPr>
        <dsp:cNvPr id="0" name=""/>
        <dsp:cNvSpPr/>
      </dsp:nvSpPr>
      <dsp:spPr>
        <a:xfrm>
          <a:off x="4403917" y="1502837"/>
          <a:ext cx="197479" cy="2463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a:off x="4403917" y="1552106"/>
        <a:ext cx="138235" cy="147807"/>
      </dsp:txXfrm>
    </dsp:sp>
    <dsp:sp modelId="{A84A409E-51EE-4A4D-A996-67D9B878753C}">
      <dsp:nvSpPr>
        <dsp:cNvPr id="0" name=""/>
        <dsp:cNvSpPr/>
      </dsp:nvSpPr>
      <dsp:spPr>
        <a:xfrm>
          <a:off x="4770665" y="1113401"/>
          <a:ext cx="1025217" cy="1025217"/>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8000" b="-8000"/>
          </a:stretch>
        </a:blip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8F589CF-D817-4653-B974-69A4FF0DB794}">
      <dsp:nvSpPr>
        <dsp:cNvPr id="0" name=""/>
        <dsp:cNvSpPr/>
      </dsp:nvSpPr>
      <dsp:spPr>
        <a:xfrm>
          <a:off x="4937561" y="1728531"/>
          <a:ext cx="1025217" cy="1025217"/>
        </a:xfrm>
        <a:prstGeom prst="roundRect">
          <a:avLst>
            <a:gd name="adj" fmla="val 10000"/>
          </a:avLst>
        </a:prstGeom>
        <a:solidFill>
          <a:schemeClr val="accent1">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n-US" sz="1200" kern="1200" dirty="0"/>
            <a:t>Mature Family</a:t>
          </a:r>
        </a:p>
        <a:p>
          <a:pPr marL="57150" lvl="1" indent="-57150" algn="l" defTabSz="400050">
            <a:lnSpc>
              <a:spcPct val="90000"/>
            </a:lnSpc>
            <a:spcBef>
              <a:spcPct val="0"/>
            </a:spcBef>
            <a:spcAft>
              <a:spcPct val="15000"/>
            </a:spcAft>
            <a:buChar char="••"/>
          </a:pPr>
          <a:r>
            <a:rPr lang="en-US" sz="900" kern="1200" dirty="0"/>
            <a:t>Retirement Planning</a:t>
          </a:r>
        </a:p>
      </dsp:txBody>
      <dsp:txXfrm>
        <a:off x="4967589" y="1758559"/>
        <a:ext cx="965161" cy="965161"/>
      </dsp:txXfrm>
    </dsp:sp>
    <dsp:sp modelId="{1947C9D2-60ED-48B4-9B54-C86674C23BB9}">
      <dsp:nvSpPr>
        <dsp:cNvPr id="0" name=""/>
        <dsp:cNvSpPr/>
      </dsp:nvSpPr>
      <dsp:spPr>
        <a:xfrm>
          <a:off x="5993362" y="1502837"/>
          <a:ext cx="197479" cy="2463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a:off x="5993362" y="1552106"/>
        <a:ext cx="138235" cy="147807"/>
      </dsp:txXfrm>
    </dsp:sp>
    <dsp:sp modelId="{FB7A6939-4AEA-41AD-88DE-E778DBF009E1}">
      <dsp:nvSpPr>
        <dsp:cNvPr id="0" name=""/>
        <dsp:cNvSpPr/>
      </dsp:nvSpPr>
      <dsp:spPr>
        <a:xfrm>
          <a:off x="6360110" y="1113401"/>
          <a:ext cx="1025217" cy="1025217"/>
        </a:xfrm>
        <a:prstGeom prst="roundRect">
          <a:avLst>
            <a:gd name="adj" fmla="val 10000"/>
          </a:avLst>
        </a:prstGeom>
        <a:solidFill>
          <a:schemeClr val="accent1">
            <a:tint val="50000"/>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4279D61-F632-45A3-98AB-C6667774B343}">
      <dsp:nvSpPr>
        <dsp:cNvPr id="0" name=""/>
        <dsp:cNvSpPr/>
      </dsp:nvSpPr>
      <dsp:spPr>
        <a:xfrm>
          <a:off x="6527006" y="1728531"/>
          <a:ext cx="1025217" cy="1025217"/>
        </a:xfrm>
        <a:prstGeom prst="roundRect">
          <a:avLst>
            <a:gd name="adj" fmla="val 10000"/>
          </a:avLst>
        </a:prstGeom>
        <a:solidFill>
          <a:schemeClr val="accent1">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endParaRPr lang="en-US" sz="1200" kern="1200" dirty="0"/>
        </a:p>
      </dsp:txBody>
      <dsp:txXfrm>
        <a:off x="6557034" y="1758559"/>
        <a:ext cx="965161" cy="965161"/>
      </dsp:txXfrm>
    </dsp:sp>
    <dsp:sp modelId="{A21A0F35-7380-4D69-AA4C-F662064AFEAD}">
      <dsp:nvSpPr>
        <dsp:cNvPr id="0" name=""/>
        <dsp:cNvSpPr/>
      </dsp:nvSpPr>
      <dsp:spPr>
        <a:xfrm>
          <a:off x="7582807" y="1502837"/>
          <a:ext cx="197479" cy="2463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a:off x="7582807" y="1552106"/>
        <a:ext cx="138235" cy="147807"/>
      </dsp:txXfrm>
    </dsp:sp>
    <dsp:sp modelId="{678AE6BE-3FFB-48AF-B6BB-EDD29F2DEF74}">
      <dsp:nvSpPr>
        <dsp:cNvPr id="0" name=""/>
        <dsp:cNvSpPr/>
      </dsp:nvSpPr>
      <dsp:spPr>
        <a:xfrm>
          <a:off x="7949554" y="1113401"/>
          <a:ext cx="1025217" cy="1025217"/>
        </a:xfrm>
        <a:prstGeom prst="roundRect">
          <a:avLst>
            <a:gd name="adj" fmla="val 10000"/>
          </a:avLst>
        </a:prstGeom>
        <a:solidFill>
          <a:schemeClr val="accent1">
            <a:tint val="50000"/>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F98358B-8C94-491B-A3A0-B1BBE92003F4}">
      <dsp:nvSpPr>
        <dsp:cNvPr id="0" name=""/>
        <dsp:cNvSpPr/>
      </dsp:nvSpPr>
      <dsp:spPr>
        <a:xfrm>
          <a:off x="8116450" y="1728531"/>
          <a:ext cx="1025217" cy="1025217"/>
        </a:xfrm>
        <a:prstGeom prst="roundRect">
          <a:avLst>
            <a:gd name="adj" fmla="val 10000"/>
          </a:avLst>
        </a:prstGeom>
        <a:solidFill>
          <a:schemeClr val="accent1">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endParaRPr lang="en-US" sz="1200" kern="1200" dirty="0"/>
        </a:p>
      </dsp:txBody>
      <dsp:txXfrm>
        <a:off x="8146478" y="1758559"/>
        <a:ext cx="965161" cy="96516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50B085-DB4E-40FE-A302-E6E33F6E9484}">
      <dsp:nvSpPr>
        <dsp:cNvPr id="0" name=""/>
        <dsp:cNvSpPr/>
      </dsp:nvSpPr>
      <dsp:spPr>
        <a:xfrm>
          <a:off x="2331" y="1113401"/>
          <a:ext cx="1025217" cy="1025217"/>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B934EF4-3BAB-4029-801D-A309A9F67BE2}">
      <dsp:nvSpPr>
        <dsp:cNvPr id="0" name=""/>
        <dsp:cNvSpPr/>
      </dsp:nvSpPr>
      <dsp:spPr>
        <a:xfrm>
          <a:off x="169227" y="1728531"/>
          <a:ext cx="1025217" cy="1025217"/>
        </a:xfrm>
        <a:prstGeom prst="roundRect">
          <a:avLst>
            <a:gd name="adj" fmla="val 10000"/>
          </a:avLst>
        </a:prstGeom>
        <a:solidFill>
          <a:schemeClr val="accent1">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t" anchorCtr="0">
          <a:noAutofit/>
        </a:bodyPr>
        <a:lstStyle/>
        <a:p>
          <a:pPr lvl="0" algn="l" defTabSz="444500">
            <a:lnSpc>
              <a:spcPct val="90000"/>
            </a:lnSpc>
            <a:spcBef>
              <a:spcPct val="0"/>
            </a:spcBef>
            <a:spcAft>
              <a:spcPct val="35000"/>
            </a:spcAft>
          </a:pPr>
          <a:r>
            <a:rPr lang="en-US" sz="1000" kern="1200" dirty="0"/>
            <a:t>College</a:t>
          </a:r>
        </a:p>
        <a:p>
          <a:pPr marL="57150" lvl="1" indent="-57150" algn="l" defTabSz="355600">
            <a:lnSpc>
              <a:spcPct val="90000"/>
            </a:lnSpc>
            <a:spcBef>
              <a:spcPct val="0"/>
            </a:spcBef>
            <a:spcAft>
              <a:spcPct val="15000"/>
            </a:spcAft>
            <a:buChar char="••"/>
          </a:pPr>
          <a:r>
            <a:rPr lang="en-US" sz="800" kern="1200" dirty="0"/>
            <a:t>Academic</a:t>
          </a:r>
        </a:p>
        <a:p>
          <a:pPr marL="57150" lvl="1" indent="-57150" algn="l" defTabSz="355600">
            <a:lnSpc>
              <a:spcPct val="90000"/>
            </a:lnSpc>
            <a:spcBef>
              <a:spcPct val="0"/>
            </a:spcBef>
            <a:spcAft>
              <a:spcPct val="15000"/>
            </a:spcAft>
            <a:buChar char="••"/>
          </a:pPr>
          <a:r>
            <a:rPr lang="en-US" sz="800" kern="1200" dirty="0"/>
            <a:t>Financial</a:t>
          </a:r>
        </a:p>
      </dsp:txBody>
      <dsp:txXfrm>
        <a:off x="199255" y="1758559"/>
        <a:ext cx="965161" cy="965161"/>
      </dsp:txXfrm>
    </dsp:sp>
    <dsp:sp modelId="{78B35101-BD5C-4B68-9DD8-CCA1595BFF36}">
      <dsp:nvSpPr>
        <dsp:cNvPr id="0" name=""/>
        <dsp:cNvSpPr/>
      </dsp:nvSpPr>
      <dsp:spPr>
        <a:xfrm>
          <a:off x="1225028" y="1502837"/>
          <a:ext cx="197479" cy="2463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a:off x="1225028" y="1552106"/>
        <a:ext cx="138235" cy="147807"/>
      </dsp:txXfrm>
    </dsp:sp>
    <dsp:sp modelId="{3D4EA899-3A6A-4BA9-936F-8EABE52853C4}">
      <dsp:nvSpPr>
        <dsp:cNvPr id="0" name=""/>
        <dsp:cNvSpPr/>
      </dsp:nvSpPr>
      <dsp:spPr>
        <a:xfrm>
          <a:off x="1591776" y="1113401"/>
          <a:ext cx="1025217" cy="1025217"/>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39000" r="-39000"/>
          </a:stretch>
        </a:blip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FD574C-16A7-4520-89C3-DDA511109A84}">
      <dsp:nvSpPr>
        <dsp:cNvPr id="0" name=""/>
        <dsp:cNvSpPr/>
      </dsp:nvSpPr>
      <dsp:spPr>
        <a:xfrm>
          <a:off x="1758672" y="1728531"/>
          <a:ext cx="1025217" cy="1025217"/>
        </a:xfrm>
        <a:prstGeom prst="roundRect">
          <a:avLst>
            <a:gd name="adj" fmla="val 10000"/>
          </a:avLst>
        </a:prstGeom>
        <a:solidFill>
          <a:schemeClr val="accent1">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t" anchorCtr="0">
          <a:noAutofit/>
        </a:bodyPr>
        <a:lstStyle/>
        <a:p>
          <a:pPr lvl="0" algn="l" defTabSz="444500">
            <a:lnSpc>
              <a:spcPct val="90000"/>
            </a:lnSpc>
            <a:spcBef>
              <a:spcPct val="0"/>
            </a:spcBef>
            <a:spcAft>
              <a:spcPct val="35000"/>
            </a:spcAft>
          </a:pPr>
          <a:r>
            <a:rPr lang="en-US" sz="1000" kern="1200" dirty="0"/>
            <a:t>Early Career</a:t>
          </a:r>
        </a:p>
        <a:p>
          <a:pPr marL="57150" lvl="1" indent="-57150" algn="l" defTabSz="355600">
            <a:lnSpc>
              <a:spcPct val="90000"/>
            </a:lnSpc>
            <a:spcBef>
              <a:spcPct val="0"/>
            </a:spcBef>
            <a:spcAft>
              <a:spcPct val="15000"/>
            </a:spcAft>
            <a:buChar char="••"/>
          </a:pPr>
          <a:r>
            <a:rPr lang="en-US" sz="800" kern="1200" dirty="0"/>
            <a:t>Savings Habit</a:t>
          </a:r>
        </a:p>
        <a:p>
          <a:pPr marL="57150" lvl="1" indent="-57150" algn="l" defTabSz="355600">
            <a:lnSpc>
              <a:spcPct val="90000"/>
            </a:lnSpc>
            <a:spcBef>
              <a:spcPct val="0"/>
            </a:spcBef>
            <a:spcAft>
              <a:spcPct val="15000"/>
            </a:spcAft>
            <a:buChar char="••"/>
          </a:pPr>
          <a:r>
            <a:rPr lang="en-US" sz="800" kern="1200" dirty="0"/>
            <a:t>Investment</a:t>
          </a:r>
        </a:p>
      </dsp:txBody>
      <dsp:txXfrm>
        <a:off x="1788700" y="1758559"/>
        <a:ext cx="965161" cy="965161"/>
      </dsp:txXfrm>
    </dsp:sp>
    <dsp:sp modelId="{96C881CA-C7FF-4870-AEA8-A72620F17CDE}">
      <dsp:nvSpPr>
        <dsp:cNvPr id="0" name=""/>
        <dsp:cNvSpPr/>
      </dsp:nvSpPr>
      <dsp:spPr>
        <a:xfrm>
          <a:off x="2814473" y="1502837"/>
          <a:ext cx="197479" cy="2463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a:off x="2814473" y="1552106"/>
        <a:ext cx="138235" cy="147807"/>
      </dsp:txXfrm>
    </dsp:sp>
    <dsp:sp modelId="{5D5090C4-9C57-4741-870C-A6C02C4E1D36}">
      <dsp:nvSpPr>
        <dsp:cNvPr id="0" name=""/>
        <dsp:cNvSpPr/>
      </dsp:nvSpPr>
      <dsp:spPr>
        <a:xfrm>
          <a:off x="3181221" y="1113401"/>
          <a:ext cx="1025217" cy="1025217"/>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9000" r="-9000"/>
          </a:stretch>
        </a:blip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10C8930-2D86-49EF-8B32-BE628DEB1565}">
      <dsp:nvSpPr>
        <dsp:cNvPr id="0" name=""/>
        <dsp:cNvSpPr/>
      </dsp:nvSpPr>
      <dsp:spPr>
        <a:xfrm>
          <a:off x="3348116" y="1728531"/>
          <a:ext cx="1025217" cy="1025217"/>
        </a:xfrm>
        <a:prstGeom prst="roundRect">
          <a:avLst>
            <a:gd name="adj" fmla="val 10000"/>
          </a:avLst>
        </a:prstGeom>
        <a:solidFill>
          <a:schemeClr val="accent1">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t" anchorCtr="0">
          <a:noAutofit/>
        </a:bodyPr>
        <a:lstStyle/>
        <a:p>
          <a:pPr lvl="0" algn="l" defTabSz="444500">
            <a:lnSpc>
              <a:spcPct val="90000"/>
            </a:lnSpc>
            <a:spcBef>
              <a:spcPct val="0"/>
            </a:spcBef>
            <a:spcAft>
              <a:spcPct val="35000"/>
            </a:spcAft>
          </a:pPr>
          <a:r>
            <a:rPr lang="en-US" sz="1000" kern="1200" dirty="0"/>
            <a:t>Young Family</a:t>
          </a:r>
        </a:p>
        <a:p>
          <a:pPr marL="57150" lvl="1" indent="-57150" algn="l" defTabSz="355600">
            <a:lnSpc>
              <a:spcPct val="90000"/>
            </a:lnSpc>
            <a:spcBef>
              <a:spcPct val="0"/>
            </a:spcBef>
            <a:spcAft>
              <a:spcPct val="15000"/>
            </a:spcAft>
            <a:buChar char="••"/>
          </a:pPr>
          <a:r>
            <a:rPr lang="en-US" sz="800" kern="1200" dirty="0"/>
            <a:t>Protect Income</a:t>
          </a:r>
        </a:p>
      </dsp:txBody>
      <dsp:txXfrm>
        <a:off x="3378144" y="1758559"/>
        <a:ext cx="965161" cy="965161"/>
      </dsp:txXfrm>
    </dsp:sp>
    <dsp:sp modelId="{09842B1E-0EFD-42D0-9E9B-A55091EDAA4E}">
      <dsp:nvSpPr>
        <dsp:cNvPr id="0" name=""/>
        <dsp:cNvSpPr/>
      </dsp:nvSpPr>
      <dsp:spPr>
        <a:xfrm>
          <a:off x="4403917" y="1502837"/>
          <a:ext cx="197479" cy="2463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a:off x="4403917" y="1552106"/>
        <a:ext cx="138235" cy="147807"/>
      </dsp:txXfrm>
    </dsp:sp>
    <dsp:sp modelId="{A84A409E-51EE-4A4D-A996-67D9B878753C}">
      <dsp:nvSpPr>
        <dsp:cNvPr id="0" name=""/>
        <dsp:cNvSpPr/>
      </dsp:nvSpPr>
      <dsp:spPr>
        <a:xfrm>
          <a:off x="4770665" y="1113401"/>
          <a:ext cx="1025217" cy="1025217"/>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8000" b="-8000"/>
          </a:stretch>
        </a:blip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8F589CF-D817-4653-B974-69A4FF0DB794}">
      <dsp:nvSpPr>
        <dsp:cNvPr id="0" name=""/>
        <dsp:cNvSpPr/>
      </dsp:nvSpPr>
      <dsp:spPr>
        <a:xfrm>
          <a:off x="4937561" y="1728531"/>
          <a:ext cx="1025217" cy="1025217"/>
        </a:xfrm>
        <a:prstGeom prst="roundRect">
          <a:avLst>
            <a:gd name="adj" fmla="val 10000"/>
          </a:avLst>
        </a:prstGeom>
        <a:solidFill>
          <a:schemeClr val="accent1">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t" anchorCtr="0">
          <a:noAutofit/>
        </a:bodyPr>
        <a:lstStyle/>
        <a:p>
          <a:pPr lvl="0" algn="l" defTabSz="444500">
            <a:lnSpc>
              <a:spcPct val="90000"/>
            </a:lnSpc>
            <a:spcBef>
              <a:spcPct val="0"/>
            </a:spcBef>
            <a:spcAft>
              <a:spcPct val="35000"/>
            </a:spcAft>
          </a:pPr>
          <a:r>
            <a:rPr lang="en-US" sz="1000" kern="1200" dirty="0"/>
            <a:t>Mature Family</a:t>
          </a:r>
        </a:p>
        <a:p>
          <a:pPr marL="57150" lvl="1" indent="-57150" algn="l" defTabSz="355600">
            <a:lnSpc>
              <a:spcPct val="90000"/>
            </a:lnSpc>
            <a:spcBef>
              <a:spcPct val="0"/>
            </a:spcBef>
            <a:spcAft>
              <a:spcPct val="15000"/>
            </a:spcAft>
            <a:buChar char="••"/>
          </a:pPr>
          <a:r>
            <a:rPr lang="en-US" sz="800" kern="1200" dirty="0"/>
            <a:t>Retirement Planning</a:t>
          </a:r>
        </a:p>
      </dsp:txBody>
      <dsp:txXfrm>
        <a:off x="4967589" y="1758559"/>
        <a:ext cx="965161" cy="965161"/>
      </dsp:txXfrm>
    </dsp:sp>
    <dsp:sp modelId="{1947C9D2-60ED-48B4-9B54-C86674C23BB9}">
      <dsp:nvSpPr>
        <dsp:cNvPr id="0" name=""/>
        <dsp:cNvSpPr/>
      </dsp:nvSpPr>
      <dsp:spPr>
        <a:xfrm>
          <a:off x="5993362" y="1502837"/>
          <a:ext cx="197479" cy="2463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a:off x="5993362" y="1552106"/>
        <a:ext cx="138235" cy="147807"/>
      </dsp:txXfrm>
    </dsp:sp>
    <dsp:sp modelId="{FB7A6939-4AEA-41AD-88DE-E778DBF009E1}">
      <dsp:nvSpPr>
        <dsp:cNvPr id="0" name=""/>
        <dsp:cNvSpPr/>
      </dsp:nvSpPr>
      <dsp:spPr>
        <a:xfrm>
          <a:off x="6360110" y="1113401"/>
          <a:ext cx="1025217" cy="1025217"/>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39000" r="-39000"/>
          </a:stretch>
        </a:blip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4279D61-F632-45A3-98AB-C6667774B343}">
      <dsp:nvSpPr>
        <dsp:cNvPr id="0" name=""/>
        <dsp:cNvSpPr/>
      </dsp:nvSpPr>
      <dsp:spPr>
        <a:xfrm>
          <a:off x="6527006" y="1728531"/>
          <a:ext cx="1025217" cy="1025217"/>
        </a:xfrm>
        <a:prstGeom prst="roundRect">
          <a:avLst>
            <a:gd name="adj" fmla="val 10000"/>
          </a:avLst>
        </a:prstGeom>
        <a:solidFill>
          <a:schemeClr val="accent1">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t" anchorCtr="0">
          <a:noAutofit/>
        </a:bodyPr>
        <a:lstStyle/>
        <a:p>
          <a:pPr lvl="0" algn="l" defTabSz="444500">
            <a:lnSpc>
              <a:spcPct val="90000"/>
            </a:lnSpc>
            <a:spcBef>
              <a:spcPct val="0"/>
            </a:spcBef>
            <a:spcAft>
              <a:spcPct val="35000"/>
            </a:spcAft>
          </a:pPr>
          <a:r>
            <a:rPr lang="en-US" sz="1000" kern="1200" dirty="0"/>
            <a:t>Retirement Phase</a:t>
          </a:r>
        </a:p>
        <a:p>
          <a:pPr marL="57150" lvl="1" indent="-57150" algn="l" defTabSz="355600">
            <a:lnSpc>
              <a:spcPct val="90000"/>
            </a:lnSpc>
            <a:spcBef>
              <a:spcPct val="0"/>
            </a:spcBef>
            <a:spcAft>
              <a:spcPct val="15000"/>
            </a:spcAft>
            <a:buChar char="••"/>
          </a:pPr>
          <a:r>
            <a:rPr lang="en-US" sz="800" kern="1200" dirty="0"/>
            <a:t>Longevity</a:t>
          </a:r>
        </a:p>
        <a:p>
          <a:pPr marL="57150" lvl="1" indent="-57150" algn="l" defTabSz="355600">
            <a:lnSpc>
              <a:spcPct val="90000"/>
            </a:lnSpc>
            <a:spcBef>
              <a:spcPct val="0"/>
            </a:spcBef>
            <a:spcAft>
              <a:spcPct val="15000"/>
            </a:spcAft>
            <a:buChar char="••"/>
          </a:pPr>
          <a:r>
            <a:rPr lang="en-US" sz="800" kern="1200" dirty="0"/>
            <a:t>Health Care</a:t>
          </a:r>
        </a:p>
        <a:p>
          <a:pPr marL="57150" lvl="1" indent="-57150" algn="l" defTabSz="355600">
            <a:lnSpc>
              <a:spcPct val="90000"/>
            </a:lnSpc>
            <a:spcBef>
              <a:spcPct val="0"/>
            </a:spcBef>
            <a:spcAft>
              <a:spcPct val="15000"/>
            </a:spcAft>
            <a:buChar char="••"/>
          </a:pPr>
          <a:r>
            <a:rPr lang="en-US" sz="800" kern="1200" dirty="0"/>
            <a:t>Long Term Care</a:t>
          </a:r>
        </a:p>
      </dsp:txBody>
      <dsp:txXfrm>
        <a:off x="6557034" y="1758559"/>
        <a:ext cx="965161" cy="965161"/>
      </dsp:txXfrm>
    </dsp:sp>
    <dsp:sp modelId="{A21A0F35-7380-4D69-AA4C-F662064AFEAD}">
      <dsp:nvSpPr>
        <dsp:cNvPr id="0" name=""/>
        <dsp:cNvSpPr/>
      </dsp:nvSpPr>
      <dsp:spPr>
        <a:xfrm>
          <a:off x="7582807" y="1502837"/>
          <a:ext cx="197479" cy="2463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a:off x="7582807" y="1552106"/>
        <a:ext cx="138235" cy="147807"/>
      </dsp:txXfrm>
    </dsp:sp>
    <dsp:sp modelId="{678AE6BE-3FFB-48AF-B6BB-EDD29F2DEF74}">
      <dsp:nvSpPr>
        <dsp:cNvPr id="0" name=""/>
        <dsp:cNvSpPr/>
      </dsp:nvSpPr>
      <dsp:spPr>
        <a:xfrm>
          <a:off x="7949554" y="1113401"/>
          <a:ext cx="1025217" cy="1025217"/>
        </a:xfrm>
        <a:prstGeom prst="roundRect">
          <a:avLst>
            <a:gd name="adj" fmla="val 10000"/>
          </a:avLst>
        </a:prstGeom>
        <a:solidFill>
          <a:schemeClr val="accent1">
            <a:tint val="50000"/>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F98358B-8C94-491B-A3A0-B1BBE92003F4}">
      <dsp:nvSpPr>
        <dsp:cNvPr id="0" name=""/>
        <dsp:cNvSpPr/>
      </dsp:nvSpPr>
      <dsp:spPr>
        <a:xfrm>
          <a:off x="8116450" y="1728531"/>
          <a:ext cx="1025217" cy="1025217"/>
        </a:xfrm>
        <a:prstGeom prst="roundRect">
          <a:avLst>
            <a:gd name="adj" fmla="val 10000"/>
          </a:avLst>
        </a:prstGeom>
        <a:solidFill>
          <a:schemeClr val="accent1">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endParaRPr lang="en-US" sz="1000" kern="1200" dirty="0"/>
        </a:p>
      </dsp:txBody>
      <dsp:txXfrm>
        <a:off x="8146478" y="1758559"/>
        <a:ext cx="965161" cy="96516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50B085-DB4E-40FE-A302-E6E33F6E9484}">
      <dsp:nvSpPr>
        <dsp:cNvPr id="0" name=""/>
        <dsp:cNvSpPr/>
      </dsp:nvSpPr>
      <dsp:spPr>
        <a:xfrm>
          <a:off x="2331" y="1113401"/>
          <a:ext cx="1025217" cy="1025217"/>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B934EF4-3BAB-4029-801D-A309A9F67BE2}">
      <dsp:nvSpPr>
        <dsp:cNvPr id="0" name=""/>
        <dsp:cNvSpPr/>
      </dsp:nvSpPr>
      <dsp:spPr>
        <a:xfrm>
          <a:off x="169227" y="1728531"/>
          <a:ext cx="1025217" cy="1025217"/>
        </a:xfrm>
        <a:prstGeom prst="roundRect">
          <a:avLst>
            <a:gd name="adj" fmla="val 10000"/>
          </a:avLst>
        </a:prstGeom>
        <a:solidFill>
          <a:schemeClr val="accent1">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t" anchorCtr="0">
          <a:noAutofit/>
        </a:bodyPr>
        <a:lstStyle/>
        <a:p>
          <a:pPr lvl="0" algn="l" defTabSz="444500">
            <a:lnSpc>
              <a:spcPct val="90000"/>
            </a:lnSpc>
            <a:spcBef>
              <a:spcPct val="0"/>
            </a:spcBef>
            <a:spcAft>
              <a:spcPct val="35000"/>
            </a:spcAft>
          </a:pPr>
          <a:r>
            <a:rPr lang="en-US" sz="1000" kern="1200" dirty="0"/>
            <a:t>College</a:t>
          </a:r>
        </a:p>
        <a:p>
          <a:pPr marL="57150" lvl="1" indent="-57150" algn="l" defTabSz="355600">
            <a:lnSpc>
              <a:spcPct val="90000"/>
            </a:lnSpc>
            <a:spcBef>
              <a:spcPct val="0"/>
            </a:spcBef>
            <a:spcAft>
              <a:spcPct val="15000"/>
            </a:spcAft>
            <a:buChar char="••"/>
          </a:pPr>
          <a:r>
            <a:rPr lang="en-US" sz="800" kern="1200" dirty="0"/>
            <a:t>Academic</a:t>
          </a:r>
        </a:p>
        <a:p>
          <a:pPr marL="57150" lvl="1" indent="-57150" algn="l" defTabSz="355600">
            <a:lnSpc>
              <a:spcPct val="90000"/>
            </a:lnSpc>
            <a:spcBef>
              <a:spcPct val="0"/>
            </a:spcBef>
            <a:spcAft>
              <a:spcPct val="15000"/>
            </a:spcAft>
            <a:buChar char="••"/>
          </a:pPr>
          <a:r>
            <a:rPr lang="en-US" sz="800" kern="1200" dirty="0"/>
            <a:t>Financial</a:t>
          </a:r>
        </a:p>
      </dsp:txBody>
      <dsp:txXfrm>
        <a:off x="199255" y="1758559"/>
        <a:ext cx="965161" cy="965161"/>
      </dsp:txXfrm>
    </dsp:sp>
    <dsp:sp modelId="{78B35101-BD5C-4B68-9DD8-CCA1595BFF36}">
      <dsp:nvSpPr>
        <dsp:cNvPr id="0" name=""/>
        <dsp:cNvSpPr/>
      </dsp:nvSpPr>
      <dsp:spPr>
        <a:xfrm>
          <a:off x="1225028" y="1502837"/>
          <a:ext cx="197479" cy="2463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a:off x="1225028" y="1552106"/>
        <a:ext cx="138235" cy="147807"/>
      </dsp:txXfrm>
    </dsp:sp>
    <dsp:sp modelId="{3D4EA899-3A6A-4BA9-936F-8EABE52853C4}">
      <dsp:nvSpPr>
        <dsp:cNvPr id="0" name=""/>
        <dsp:cNvSpPr/>
      </dsp:nvSpPr>
      <dsp:spPr>
        <a:xfrm>
          <a:off x="1591776" y="1113401"/>
          <a:ext cx="1025217" cy="1025217"/>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39000" r="-39000"/>
          </a:stretch>
        </a:blip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FD574C-16A7-4520-89C3-DDA511109A84}">
      <dsp:nvSpPr>
        <dsp:cNvPr id="0" name=""/>
        <dsp:cNvSpPr/>
      </dsp:nvSpPr>
      <dsp:spPr>
        <a:xfrm>
          <a:off x="1758672" y="1728531"/>
          <a:ext cx="1025217" cy="1025217"/>
        </a:xfrm>
        <a:prstGeom prst="roundRect">
          <a:avLst>
            <a:gd name="adj" fmla="val 10000"/>
          </a:avLst>
        </a:prstGeom>
        <a:solidFill>
          <a:schemeClr val="accent1">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t" anchorCtr="0">
          <a:noAutofit/>
        </a:bodyPr>
        <a:lstStyle/>
        <a:p>
          <a:pPr lvl="0" algn="l" defTabSz="444500">
            <a:lnSpc>
              <a:spcPct val="90000"/>
            </a:lnSpc>
            <a:spcBef>
              <a:spcPct val="0"/>
            </a:spcBef>
            <a:spcAft>
              <a:spcPct val="35000"/>
            </a:spcAft>
          </a:pPr>
          <a:r>
            <a:rPr lang="en-US" sz="1000" kern="1200" dirty="0"/>
            <a:t>Early Career</a:t>
          </a:r>
        </a:p>
        <a:p>
          <a:pPr marL="57150" lvl="1" indent="-57150" algn="l" defTabSz="355600">
            <a:lnSpc>
              <a:spcPct val="90000"/>
            </a:lnSpc>
            <a:spcBef>
              <a:spcPct val="0"/>
            </a:spcBef>
            <a:spcAft>
              <a:spcPct val="15000"/>
            </a:spcAft>
            <a:buChar char="••"/>
          </a:pPr>
          <a:r>
            <a:rPr lang="en-US" sz="800" kern="1200" dirty="0"/>
            <a:t>Savings Habit</a:t>
          </a:r>
        </a:p>
        <a:p>
          <a:pPr marL="57150" lvl="1" indent="-57150" algn="l" defTabSz="355600">
            <a:lnSpc>
              <a:spcPct val="90000"/>
            </a:lnSpc>
            <a:spcBef>
              <a:spcPct val="0"/>
            </a:spcBef>
            <a:spcAft>
              <a:spcPct val="15000"/>
            </a:spcAft>
            <a:buChar char="••"/>
          </a:pPr>
          <a:r>
            <a:rPr lang="en-US" sz="800" kern="1200" dirty="0"/>
            <a:t>Investment</a:t>
          </a:r>
        </a:p>
      </dsp:txBody>
      <dsp:txXfrm>
        <a:off x="1788700" y="1758559"/>
        <a:ext cx="965161" cy="965161"/>
      </dsp:txXfrm>
    </dsp:sp>
    <dsp:sp modelId="{96C881CA-C7FF-4870-AEA8-A72620F17CDE}">
      <dsp:nvSpPr>
        <dsp:cNvPr id="0" name=""/>
        <dsp:cNvSpPr/>
      </dsp:nvSpPr>
      <dsp:spPr>
        <a:xfrm>
          <a:off x="2814473" y="1502837"/>
          <a:ext cx="197479" cy="2463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a:off x="2814473" y="1552106"/>
        <a:ext cx="138235" cy="147807"/>
      </dsp:txXfrm>
    </dsp:sp>
    <dsp:sp modelId="{5D5090C4-9C57-4741-870C-A6C02C4E1D36}">
      <dsp:nvSpPr>
        <dsp:cNvPr id="0" name=""/>
        <dsp:cNvSpPr/>
      </dsp:nvSpPr>
      <dsp:spPr>
        <a:xfrm>
          <a:off x="3181221" y="1113401"/>
          <a:ext cx="1025217" cy="1025217"/>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9000" r="-9000"/>
          </a:stretch>
        </a:blip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10C8930-2D86-49EF-8B32-BE628DEB1565}">
      <dsp:nvSpPr>
        <dsp:cNvPr id="0" name=""/>
        <dsp:cNvSpPr/>
      </dsp:nvSpPr>
      <dsp:spPr>
        <a:xfrm>
          <a:off x="3348116" y="1728531"/>
          <a:ext cx="1025217" cy="1025217"/>
        </a:xfrm>
        <a:prstGeom prst="roundRect">
          <a:avLst>
            <a:gd name="adj" fmla="val 10000"/>
          </a:avLst>
        </a:prstGeom>
        <a:solidFill>
          <a:schemeClr val="accent1">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t" anchorCtr="0">
          <a:noAutofit/>
        </a:bodyPr>
        <a:lstStyle/>
        <a:p>
          <a:pPr lvl="0" algn="l" defTabSz="444500">
            <a:lnSpc>
              <a:spcPct val="90000"/>
            </a:lnSpc>
            <a:spcBef>
              <a:spcPct val="0"/>
            </a:spcBef>
            <a:spcAft>
              <a:spcPct val="35000"/>
            </a:spcAft>
          </a:pPr>
          <a:r>
            <a:rPr lang="en-US" sz="1000" kern="1200" dirty="0"/>
            <a:t>Young Family</a:t>
          </a:r>
        </a:p>
        <a:p>
          <a:pPr marL="57150" lvl="1" indent="-57150" algn="l" defTabSz="355600">
            <a:lnSpc>
              <a:spcPct val="90000"/>
            </a:lnSpc>
            <a:spcBef>
              <a:spcPct val="0"/>
            </a:spcBef>
            <a:spcAft>
              <a:spcPct val="15000"/>
            </a:spcAft>
            <a:buChar char="••"/>
          </a:pPr>
          <a:r>
            <a:rPr lang="en-US" sz="800" kern="1200" dirty="0"/>
            <a:t>Protect Income</a:t>
          </a:r>
        </a:p>
      </dsp:txBody>
      <dsp:txXfrm>
        <a:off x="3378144" y="1758559"/>
        <a:ext cx="965161" cy="965161"/>
      </dsp:txXfrm>
    </dsp:sp>
    <dsp:sp modelId="{09842B1E-0EFD-42D0-9E9B-A55091EDAA4E}">
      <dsp:nvSpPr>
        <dsp:cNvPr id="0" name=""/>
        <dsp:cNvSpPr/>
      </dsp:nvSpPr>
      <dsp:spPr>
        <a:xfrm>
          <a:off x="4403917" y="1502837"/>
          <a:ext cx="197479" cy="2463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a:off x="4403917" y="1552106"/>
        <a:ext cx="138235" cy="147807"/>
      </dsp:txXfrm>
    </dsp:sp>
    <dsp:sp modelId="{A84A409E-51EE-4A4D-A996-67D9B878753C}">
      <dsp:nvSpPr>
        <dsp:cNvPr id="0" name=""/>
        <dsp:cNvSpPr/>
      </dsp:nvSpPr>
      <dsp:spPr>
        <a:xfrm>
          <a:off x="4770665" y="1113401"/>
          <a:ext cx="1025217" cy="1025217"/>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8000" b="-8000"/>
          </a:stretch>
        </a:blip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8F589CF-D817-4653-B974-69A4FF0DB794}">
      <dsp:nvSpPr>
        <dsp:cNvPr id="0" name=""/>
        <dsp:cNvSpPr/>
      </dsp:nvSpPr>
      <dsp:spPr>
        <a:xfrm>
          <a:off x="4937561" y="1728531"/>
          <a:ext cx="1025217" cy="1025217"/>
        </a:xfrm>
        <a:prstGeom prst="roundRect">
          <a:avLst>
            <a:gd name="adj" fmla="val 10000"/>
          </a:avLst>
        </a:prstGeom>
        <a:solidFill>
          <a:schemeClr val="accent1">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t" anchorCtr="0">
          <a:noAutofit/>
        </a:bodyPr>
        <a:lstStyle/>
        <a:p>
          <a:pPr lvl="0" algn="l" defTabSz="444500">
            <a:lnSpc>
              <a:spcPct val="90000"/>
            </a:lnSpc>
            <a:spcBef>
              <a:spcPct val="0"/>
            </a:spcBef>
            <a:spcAft>
              <a:spcPct val="35000"/>
            </a:spcAft>
          </a:pPr>
          <a:r>
            <a:rPr lang="en-US" sz="1000" kern="1200" dirty="0"/>
            <a:t>Mature Family</a:t>
          </a:r>
        </a:p>
        <a:p>
          <a:pPr marL="57150" lvl="1" indent="-57150" algn="l" defTabSz="355600">
            <a:lnSpc>
              <a:spcPct val="90000"/>
            </a:lnSpc>
            <a:spcBef>
              <a:spcPct val="0"/>
            </a:spcBef>
            <a:spcAft>
              <a:spcPct val="15000"/>
            </a:spcAft>
            <a:buChar char="••"/>
          </a:pPr>
          <a:r>
            <a:rPr lang="en-US" sz="800" kern="1200" dirty="0"/>
            <a:t>Retirement Planning</a:t>
          </a:r>
        </a:p>
      </dsp:txBody>
      <dsp:txXfrm>
        <a:off x="4967589" y="1758559"/>
        <a:ext cx="965161" cy="965161"/>
      </dsp:txXfrm>
    </dsp:sp>
    <dsp:sp modelId="{1947C9D2-60ED-48B4-9B54-C86674C23BB9}">
      <dsp:nvSpPr>
        <dsp:cNvPr id="0" name=""/>
        <dsp:cNvSpPr/>
      </dsp:nvSpPr>
      <dsp:spPr>
        <a:xfrm>
          <a:off x="5993362" y="1502837"/>
          <a:ext cx="197479" cy="2463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a:off x="5993362" y="1552106"/>
        <a:ext cx="138235" cy="147807"/>
      </dsp:txXfrm>
    </dsp:sp>
    <dsp:sp modelId="{FB7A6939-4AEA-41AD-88DE-E778DBF009E1}">
      <dsp:nvSpPr>
        <dsp:cNvPr id="0" name=""/>
        <dsp:cNvSpPr/>
      </dsp:nvSpPr>
      <dsp:spPr>
        <a:xfrm>
          <a:off x="6360110" y="1113401"/>
          <a:ext cx="1025217" cy="1025217"/>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39000" r="-39000"/>
          </a:stretch>
        </a:blip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4279D61-F632-45A3-98AB-C6667774B343}">
      <dsp:nvSpPr>
        <dsp:cNvPr id="0" name=""/>
        <dsp:cNvSpPr/>
      </dsp:nvSpPr>
      <dsp:spPr>
        <a:xfrm>
          <a:off x="6527006" y="1728531"/>
          <a:ext cx="1025217" cy="1025217"/>
        </a:xfrm>
        <a:prstGeom prst="roundRect">
          <a:avLst>
            <a:gd name="adj" fmla="val 10000"/>
          </a:avLst>
        </a:prstGeom>
        <a:solidFill>
          <a:schemeClr val="accent1">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t" anchorCtr="0">
          <a:noAutofit/>
        </a:bodyPr>
        <a:lstStyle/>
        <a:p>
          <a:pPr lvl="0" algn="l" defTabSz="444500">
            <a:lnSpc>
              <a:spcPct val="90000"/>
            </a:lnSpc>
            <a:spcBef>
              <a:spcPct val="0"/>
            </a:spcBef>
            <a:spcAft>
              <a:spcPct val="35000"/>
            </a:spcAft>
          </a:pPr>
          <a:r>
            <a:rPr lang="en-US" sz="1000" kern="1200" dirty="0"/>
            <a:t>Retirement Phase</a:t>
          </a:r>
        </a:p>
        <a:p>
          <a:pPr marL="57150" lvl="1" indent="-57150" algn="l" defTabSz="355600">
            <a:lnSpc>
              <a:spcPct val="90000"/>
            </a:lnSpc>
            <a:spcBef>
              <a:spcPct val="0"/>
            </a:spcBef>
            <a:spcAft>
              <a:spcPct val="15000"/>
            </a:spcAft>
            <a:buChar char="••"/>
          </a:pPr>
          <a:r>
            <a:rPr lang="en-US" sz="800" kern="1200" dirty="0"/>
            <a:t>Longevity</a:t>
          </a:r>
        </a:p>
        <a:p>
          <a:pPr marL="57150" lvl="1" indent="-57150" algn="l" defTabSz="355600">
            <a:lnSpc>
              <a:spcPct val="90000"/>
            </a:lnSpc>
            <a:spcBef>
              <a:spcPct val="0"/>
            </a:spcBef>
            <a:spcAft>
              <a:spcPct val="15000"/>
            </a:spcAft>
            <a:buChar char="••"/>
          </a:pPr>
          <a:r>
            <a:rPr lang="en-US" sz="800" kern="1200" dirty="0"/>
            <a:t>Health Care</a:t>
          </a:r>
        </a:p>
        <a:p>
          <a:pPr marL="57150" lvl="1" indent="-57150" algn="l" defTabSz="355600">
            <a:lnSpc>
              <a:spcPct val="90000"/>
            </a:lnSpc>
            <a:spcBef>
              <a:spcPct val="0"/>
            </a:spcBef>
            <a:spcAft>
              <a:spcPct val="15000"/>
            </a:spcAft>
            <a:buChar char="••"/>
          </a:pPr>
          <a:r>
            <a:rPr lang="en-US" sz="800" kern="1200" dirty="0"/>
            <a:t>Long Term Care</a:t>
          </a:r>
        </a:p>
      </dsp:txBody>
      <dsp:txXfrm>
        <a:off x="6557034" y="1758559"/>
        <a:ext cx="965161" cy="965161"/>
      </dsp:txXfrm>
    </dsp:sp>
    <dsp:sp modelId="{A21A0F35-7380-4D69-AA4C-F662064AFEAD}">
      <dsp:nvSpPr>
        <dsp:cNvPr id="0" name=""/>
        <dsp:cNvSpPr/>
      </dsp:nvSpPr>
      <dsp:spPr>
        <a:xfrm>
          <a:off x="7582807" y="1502837"/>
          <a:ext cx="197479" cy="2463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a:off x="7582807" y="1552106"/>
        <a:ext cx="138235" cy="147807"/>
      </dsp:txXfrm>
    </dsp:sp>
    <dsp:sp modelId="{678AE6BE-3FFB-48AF-B6BB-EDD29F2DEF74}">
      <dsp:nvSpPr>
        <dsp:cNvPr id="0" name=""/>
        <dsp:cNvSpPr/>
      </dsp:nvSpPr>
      <dsp:spPr>
        <a:xfrm>
          <a:off x="7949554" y="1113401"/>
          <a:ext cx="1025217" cy="1025217"/>
        </a:xfrm>
        <a:prstGeom prst="roundRect">
          <a:avLst>
            <a:gd name="adj" fmla="val 10000"/>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a:stretch>
        </a:blip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F98358B-8C94-491B-A3A0-B1BBE92003F4}">
      <dsp:nvSpPr>
        <dsp:cNvPr id="0" name=""/>
        <dsp:cNvSpPr/>
      </dsp:nvSpPr>
      <dsp:spPr>
        <a:xfrm>
          <a:off x="8116450" y="1728531"/>
          <a:ext cx="1025217" cy="1025217"/>
        </a:xfrm>
        <a:prstGeom prst="roundRect">
          <a:avLst>
            <a:gd name="adj" fmla="val 10000"/>
          </a:avLst>
        </a:prstGeom>
        <a:solidFill>
          <a:schemeClr val="accent1">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t" anchorCtr="0">
          <a:noAutofit/>
        </a:bodyPr>
        <a:lstStyle/>
        <a:p>
          <a:pPr lvl="0" algn="l" defTabSz="444500">
            <a:lnSpc>
              <a:spcPct val="90000"/>
            </a:lnSpc>
            <a:spcBef>
              <a:spcPct val="0"/>
            </a:spcBef>
            <a:spcAft>
              <a:spcPct val="35000"/>
            </a:spcAft>
          </a:pPr>
          <a:r>
            <a:rPr lang="en-US" sz="1000" kern="1200" dirty="0"/>
            <a:t>Die</a:t>
          </a:r>
        </a:p>
        <a:p>
          <a:pPr marL="57150" lvl="1" indent="-57150" algn="l" defTabSz="355600">
            <a:lnSpc>
              <a:spcPct val="90000"/>
            </a:lnSpc>
            <a:spcBef>
              <a:spcPct val="0"/>
            </a:spcBef>
            <a:spcAft>
              <a:spcPct val="15000"/>
            </a:spcAft>
            <a:buChar char="••"/>
          </a:pPr>
          <a:r>
            <a:rPr lang="en-US" sz="800" kern="1200" dirty="0"/>
            <a:t>Estate Planning</a:t>
          </a:r>
        </a:p>
        <a:p>
          <a:pPr marL="57150" lvl="1" indent="-57150" algn="l" defTabSz="355600">
            <a:lnSpc>
              <a:spcPct val="90000"/>
            </a:lnSpc>
            <a:spcBef>
              <a:spcPct val="0"/>
            </a:spcBef>
            <a:spcAft>
              <a:spcPct val="15000"/>
            </a:spcAft>
            <a:buChar char="••"/>
          </a:pPr>
          <a:r>
            <a:rPr lang="en-US" sz="800" kern="1200" dirty="0"/>
            <a:t>Final Expense</a:t>
          </a:r>
        </a:p>
      </dsp:txBody>
      <dsp:txXfrm>
        <a:off x="8146478" y="1758559"/>
        <a:ext cx="965161" cy="96516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50B085-DB4E-40FE-A302-E6E33F6E9484}">
      <dsp:nvSpPr>
        <dsp:cNvPr id="0" name=""/>
        <dsp:cNvSpPr/>
      </dsp:nvSpPr>
      <dsp:spPr>
        <a:xfrm>
          <a:off x="2331" y="1113401"/>
          <a:ext cx="1025217" cy="1025217"/>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B934EF4-3BAB-4029-801D-A309A9F67BE2}">
      <dsp:nvSpPr>
        <dsp:cNvPr id="0" name=""/>
        <dsp:cNvSpPr/>
      </dsp:nvSpPr>
      <dsp:spPr>
        <a:xfrm>
          <a:off x="169227" y="1728531"/>
          <a:ext cx="1025217" cy="1025217"/>
        </a:xfrm>
        <a:prstGeom prst="roundRect">
          <a:avLst>
            <a:gd name="adj" fmla="val 10000"/>
          </a:avLst>
        </a:prstGeom>
        <a:solidFill>
          <a:schemeClr val="accent1">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t" anchorCtr="0">
          <a:noAutofit/>
        </a:bodyPr>
        <a:lstStyle/>
        <a:p>
          <a:pPr lvl="0" algn="l" defTabSz="444500">
            <a:lnSpc>
              <a:spcPct val="90000"/>
            </a:lnSpc>
            <a:spcBef>
              <a:spcPct val="0"/>
            </a:spcBef>
            <a:spcAft>
              <a:spcPct val="35000"/>
            </a:spcAft>
          </a:pPr>
          <a:r>
            <a:rPr lang="en-US" sz="1000" kern="1200" dirty="0"/>
            <a:t>College</a:t>
          </a:r>
        </a:p>
        <a:p>
          <a:pPr marL="57150" lvl="1" indent="-57150" algn="l" defTabSz="355600">
            <a:lnSpc>
              <a:spcPct val="90000"/>
            </a:lnSpc>
            <a:spcBef>
              <a:spcPct val="0"/>
            </a:spcBef>
            <a:spcAft>
              <a:spcPct val="15000"/>
            </a:spcAft>
            <a:buChar char="••"/>
          </a:pPr>
          <a:r>
            <a:rPr lang="en-US" sz="800" kern="1200" dirty="0"/>
            <a:t>Academic</a:t>
          </a:r>
        </a:p>
        <a:p>
          <a:pPr marL="57150" lvl="1" indent="-57150" algn="l" defTabSz="355600">
            <a:lnSpc>
              <a:spcPct val="90000"/>
            </a:lnSpc>
            <a:spcBef>
              <a:spcPct val="0"/>
            </a:spcBef>
            <a:spcAft>
              <a:spcPct val="15000"/>
            </a:spcAft>
            <a:buChar char="••"/>
          </a:pPr>
          <a:r>
            <a:rPr lang="en-US" sz="800" kern="1200" dirty="0"/>
            <a:t>Financial</a:t>
          </a:r>
        </a:p>
      </dsp:txBody>
      <dsp:txXfrm>
        <a:off x="199255" y="1758559"/>
        <a:ext cx="965161" cy="965161"/>
      </dsp:txXfrm>
    </dsp:sp>
    <dsp:sp modelId="{78B35101-BD5C-4B68-9DD8-CCA1595BFF36}">
      <dsp:nvSpPr>
        <dsp:cNvPr id="0" name=""/>
        <dsp:cNvSpPr/>
      </dsp:nvSpPr>
      <dsp:spPr>
        <a:xfrm>
          <a:off x="1225028" y="1502837"/>
          <a:ext cx="197479" cy="2463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a:off x="1225028" y="1552106"/>
        <a:ext cx="138235" cy="147807"/>
      </dsp:txXfrm>
    </dsp:sp>
    <dsp:sp modelId="{3D4EA899-3A6A-4BA9-936F-8EABE52853C4}">
      <dsp:nvSpPr>
        <dsp:cNvPr id="0" name=""/>
        <dsp:cNvSpPr/>
      </dsp:nvSpPr>
      <dsp:spPr>
        <a:xfrm>
          <a:off x="1591776" y="1113401"/>
          <a:ext cx="1025217" cy="1025217"/>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39000" r="-39000"/>
          </a:stretch>
        </a:blip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FD574C-16A7-4520-89C3-DDA511109A84}">
      <dsp:nvSpPr>
        <dsp:cNvPr id="0" name=""/>
        <dsp:cNvSpPr/>
      </dsp:nvSpPr>
      <dsp:spPr>
        <a:xfrm>
          <a:off x="1758672" y="1728531"/>
          <a:ext cx="1025217" cy="1025217"/>
        </a:xfrm>
        <a:prstGeom prst="roundRect">
          <a:avLst>
            <a:gd name="adj" fmla="val 10000"/>
          </a:avLst>
        </a:prstGeom>
        <a:solidFill>
          <a:schemeClr val="accent1">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t" anchorCtr="0">
          <a:noAutofit/>
        </a:bodyPr>
        <a:lstStyle/>
        <a:p>
          <a:pPr lvl="0" algn="l" defTabSz="444500">
            <a:lnSpc>
              <a:spcPct val="90000"/>
            </a:lnSpc>
            <a:spcBef>
              <a:spcPct val="0"/>
            </a:spcBef>
            <a:spcAft>
              <a:spcPct val="35000"/>
            </a:spcAft>
          </a:pPr>
          <a:r>
            <a:rPr lang="en-US" sz="1000" kern="1200" dirty="0"/>
            <a:t>Early Career</a:t>
          </a:r>
        </a:p>
        <a:p>
          <a:pPr marL="57150" lvl="1" indent="-57150" algn="l" defTabSz="355600">
            <a:lnSpc>
              <a:spcPct val="90000"/>
            </a:lnSpc>
            <a:spcBef>
              <a:spcPct val="0"/>
            </a:spcBef>
            <a:spcAft>
              <a:spcPct val="15000"/>
            </a:spcAft>
            <a:buChar char="••"/>
          </a:pPr>
          <a:r>
            <a:rPr lang="en-US" sz="800" kern="1200" dirty="0"/>
            <a:t>Savings Habit</a:t>
          </a:r>
        </a:p>
        <a:p>
          <a:pPr marL="57150" lvl="1" indent="-57150" algn="l" defTabSz="355600">
            <a:lnSpc>
              <a:spcPct val="90000"/>
            </a:lnSpc>
            <a:spcBef>
              <a:spcPct val="0"/>
            </a:spcBef>
            <a:spcAft>
              <a:spcPct val="15000"/>
            </a:spcAft>
            <a:buChar char="••"/>
          </a:pPr>
          <a:r>
            <a:rPr lang="en-US" sz="800" kern="1200" dirty="0"/>
            <a:t>Investment</a:t>
          </a:r>
        </a:p>
      </dsp:txBody>
      <dsp:txXfrm>
        <a:off x="1788700" y="1758559"/>
        <a:ext cx="965161" cy="965161"/>
      </dsp:txXfrm>
    </dsp:sp>
    <dsp:sp modelId="{96C881CA-C7FF-4870-AEA8-A72620F17CDE}">
      <dsp:nvSpPr>
        <dsp:cNvPr id="0" name=""/>
        <dsp:cNvSpPr/>
      </dsp:nvSpPr>
      <dsp:spPr>
        <a:xfrm>
          <a:off x="2814473" y="1502837"/>
          <a:ext cx="197479" cy="2463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a:off x="2814473" y="1552106"/>
        <a:ext cx="138235" cy="147807"/>
      </dsp:txXfrm>
    </dsp:sp>
    <dsp:sp modelId="{5D5090C4-9C57-4741-870C-A6C02C4E1D36}">
      <dsp:nvSpPr>
        <dsp:cNvPr id="0" name=""/>
        <dsp:cNvSpPr/>
      </dsp:nvSpPr>
      <dsp:spPr>
        <a:xfrm>
          <a:off x="3181221" y="1113401"/>
          <a:ext cx="1025217" cy="1025217"/>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9000" r="-9000"/>
          </a:stretch>
        </a:blip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10C8930-2D86-49EF-8B32-BE628DEB1565}">
      <dsp:nvSpPr>
        <dsp:cNvPr id="0" name=""/>
        <dsp:cNvSpPr/>
      </dsp:nvSpPr>
      <dsp:spPr>
        <a:xfrm>
          <a:off x="3348116" y="1728531"/>
          <a:ext cx="1025217" cy="1025217"/>
        </a:xfrm>
        <a:prstGeom prst="roundRect">
          <a:avLst>
            <a:gd name="adj" fmla="val 10000"/>
          </a:avLst>
        </a:prstGeom>
        <a:solidFill>
          <a:schemeClr val="accent1">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t" anchorCtr="0">
          <a:noAutofit/>
        </a:bodyPr>
        <a:lstStyle/>
        <a:p>
          <a:pPr lvl="0" algn="l" defTabSz="444500">
            <a:lnSpc>
              <a:spcPct val="90000"/>
            </a:lnSpc>
            <a:spcBef>
              <a:spcPct val="0"/>
            </a:spcBef>
            <a:spcAft>
              <a:spcPct val="35000"/>
            </a:spcAft>
          </a:pPr>
          <a:r>
            <a:rPr lang="en-US" sz="1000" kern="1200" dirty="0"/>
            <a:t>Young Family</a:t>
          </a:r>
        </a:p>
        <a:p>
          <a:pPr marL="57150" lvl="1" indent="-57150" algn="l" defTabSz="355600">
            <a:lnSpc>
              <a:spcPct val="90000"/>
            </a:lnSpc>
            <a:spcBef>
              <a:spcPct val="0"/>
            </a:spcBef>
            <a:spcAft>
              <a:spcPct val="15000"/>
            </a:spcAft>
            <a:buChar char="••"/>
          </a:pPr>
          <a:r>
            <a:rPr lang="en-US" sz="800" kern="1200" dirty="0"/>
            <a:t>Protect Income</a:t>
          </a:r>
        </a:p>
      </dsp:txBody>
      <dsp:txXfrm>
        <a:off x="3378144" y="1758559"/>
        <a:ext cx="965161" cy="965161"/>
      </dsp:txXfrm>
    </dsp:sp>
    <dsp:sp modelId="{09842B1E-0EFD-42D0-9E9B-A55091EDAA4E}">
      <dsp:nvSpPr>
        <dsp:cNvPr id="0" name=""/>
        <dsp:cNvSpPr/>
      </dsp:nvSpPr>
      <dsp:spPr>
        <a:xfrm>
          <a:off x="4403917" y="1502837"/>
          <a:ext cx="197479" cy="2463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a:off x="4403917" y="1552106"/>
        <a:ext cx="138235" cy="147807"/>
      </dsp:txXfrm>
    </dsp:sp>
    <dsp:sp modelId="{A84A409E-51EE-4A4D-A996-67D9B878753C}">
      <dsp:nvSpPr>
        <dsp:cNvPr id="0" name=""/>
        <dsp:cNvSpPr/>
      </dsp:nvSpPr>
      <dsp:spPr>
        <a:xfrm>
          <a:off x="4770665" y="1113401"/>
          <a:ext cx="1025217" cy="1025217"/>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8000" b="-8000"/>
          </a:stretch>
        </a:blip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8F589CF-D817-4653-B974-69A4FF0DB794}">
      <dsp:nvSpPr>
        <dsp:cNvPr id="0" name=""/>
        <dsp:cNvSpPr/>
      </dsp:nvSpPr>
      <dsp:spPr>
        <a:xfrm>
          <a:off x="4937561" y="1728531"/>
          <a:ext cx="1025217" cy="1025217"/>
        </a:xfrm>
        <a:prstGeom prst="roundRect">
          <a:avLst>
            <a:gd name="adj" fmla="val 10000"/>
          </a:avLst>
        </a:prstGeom>
        <a:solidFill>
          <a:schemeClr val="accent1">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t" anchorCtr="0">
          <a:noAutofit/>
        </a:bodyPr>
        <a:lstStyle/>
        <a:p>
          <a:pPr lvl="0" algn="l" defTabSz="444500">
            <a:lnSpc>
              <a:spcPct val="90000"/>
            </a:lnSpc>
            <a:spcBef>
              <a:spcPct val="0"/>
            </a:spcBef>
            <a:spcAft>
              <a:spcPct val="35000"/>
            </a:spcAft>
          </a:pPr>
          <a:r>
            <a:rPr lang="en-US" sz="1000" kern="1200" dirty="0"/>
            <a:t>Mature Family</a:t>
          </a:r>
        </a:p>
        <a:p>
          <a:pPr marL="57150" lvl="1" indent="-57150" algn="l" defTabSz="355600">
            <a:lnSpc>
              <a:spcPct val="90000"/>
            </a:lnSpc>
            <a:spcBef>
              <a:spcPct val="0"/>
            </a:spcBef>
            <a:spcAft>
              <a:spcPct val="15000"/>
            </a:spcAft>
            <a:buChar char="••"/>
          </a:pPr>
          <a:r>
            <a:rPr lang="en-US" sz="800" kern="1200" dirty="0"/>
            <a:t>Retirement Planning</a:t>
          </a:r>
        </a:p>
      </dsp:txBody>
      <dsp:txXfrm>
        <a:off x="4967589" y="1758559"/>
        <a:ext cx="965161" cy="965161"/>
      </dsp:txXfrm>
    </dsp:sp>
    <dsp:sp modelId="{1947C9D2-60ED-48B4-9B54-C86674C23BB9}">
      <dsp:nvSpPr>
        <dsp:cNvPr id="0" name=""/>
        <dsp:cNvSpPr/>
      </dsp:nvSpPr>
      <dsp:spPr>
        <a:xfrm>
          <a:off x="5993362" y="1502837"/>
          <a:ext cx="197479" cy="2463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a:off x="5993362" y="1552106"/>
        <a:ext cx="138235" cy="147807"/>
      </dsp:txXfrm>
    </dsp:sp>
    <dsp:sp modelId="{FB7A6939-4AEA-41AD-88DE-E778DBF009E1}">
      <dsp:nvSpPr>
        <dsp:cNvPr id="0" name=""/>
        <dsp:cNvSpPr/>
      </dsp:nvSpPr>
      <dsp:spPr>
        <a:xfrm>
          <a:off x="6360110" y="1113401"/>
          <a:ext cx="1025217" cy="1025217"/>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39000" r="-39000"/>
          </a:stretch>
        </a:blip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4279D61-F632-45A3-98AB-C6667774B343}">
      <dsp:nvSpPr>
        <dsp:cNvPr id="0" name=""/>
        <dsp:cNvSpPr/>
      </dsp:nvSpPr>
      <dsp:spPr>
        <a:xfrm>
          <a:off x="6527006" y="1728531"/>
          <a:ext cx="1025217" cy="1025217"/>
        </a:xfrm>
        <a:prstGeom prst="roundRect">
          <a:avLst>
            <a:gd name="adj" fmla="val 10000"/>
          </a:avLst>
        </a:prstGeom>
        <a:solidFill>
          <a:schemeClr val="accent1">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t" anchorCtr="0">
          <a:noAutofit/>
        </a:bodyPr>
        <a:lstStyle/>
        <a:p>
          <a:pPr lvl="0" algn="l" defTabSz="444500">
            <a:lnSpc>
              <a:spcPct val="90000"/>
            </a:lnSpc>
            <a:spcBef>
              <a:spcPct val="0"/>
            </a:spcBef>
            <a:spcAft>
              <a:spcPct val="35000"/>
            </a:spcAft>
          </a:pPr>
          <a:r>
            <a:rPr lang="en-US" sz="1000" kern="1200" dirty="0"/>
            <a:t>Retirement Phase</a:t>
          </a:r>
        </a:p>
        <a:p>
          <a:pPr marL="57150" lvl="1" indent="-57150" algn="l" defTabSz="355600">
            <a:lnSpc>
              <a:spcPct val="90000"/>
            </a:lnSpc>
            <a:spcBef>
              <a:spcPct val="0"/>
            </a:spcBef>
            <a:spcAft>
              <a:spcPct val="15000"/>
            </a:spcAft>
            <a:buChar char="••"/>
          </a:pPr>
          <a:r>
            <a:rPr lang="en-US" sz="800" kern="1200" dirty="0"/>
            <a:t>Longevity</a:t>
          </a:r>
        </a:p>
        <a:p>
          <a:pPr marL="57150" lvl="1" indent="-57150" algn="l" defTabSz="355600">
            <a:lnSpc>
              <a:spcPct val="90000"/>
            </a:lnSpc>
            <a:spcBef>
              <a:spcPct val="0"/>
            </a:spcBef>
            <a:spcAft>
              <a:spcPct val="15000"/>
            </a:spcAft>
            <a:buChar char="••"/>
          </a:pPr>
          <a:r>
            <a:rPr lang="en-US" sz="800" kern="1200" dirty="0"/>
            <a:t>Health Care</a:t>
          </a:r>
        </a:p>
        <a:p>
          <a:pPr marL="57150" lvl="1" indent="-57150" algn="l" defTabSz="355600">
            <a:lnSpc>
              <a:spcPct val="90000"/>
            </a:lnSpc>
            <a:spcBef>
              <a:spcPct val="0"/>
            </a:spcBef>
            <a:spcAft>
              <a:spcPct val="15000"/>
            </a:spcAft>
            <a:buChar char="••"/>
          </a:pPr>
          <a:r>
            <a:rPr lang="en-US" sz="800" kern="1200" dirty="0"/>
            <a:t>Long Term Care</a:t>
          </a:r>
        </a:p>
      </dsp:txBody>
      <dsp:txXfrm>
        <a:off x="6557034" y="1758559"/>
        <a:ext cx="965161" cy="965161"/>
      </dsp:txXfrm>
    </dsp:sp>
    <dsp:sp modelId="{A21A0F35-7380-4D69-AA4C-F662064AFEAD}">
      <dsp:nvSpPr>
        <dsp:cNvPr id="0" name=""/>
        <dsp:cNvSpPr/>
      </dsp:nvSpPr>
      <dsp:spPr>
        <a:xfrm>
          <a:off x="7582807" y="1502837"/>
          <a:ext cx="197479" cy="2463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a:off x="7582807" y="1552106"/>
        <a:ext cx="138235" cy="147807"/>
      </dsp:txXfrm>
    </dsp:sp>
    <dsp:sp modelId="{678AE6BE-3FFB-48AF-B6BB-EDD29F2DEF74}">
      <dsp:nvSpPr>
        <dsp:cNvPr id="0" name=""/>
        <dsp:cNvSpPr/>
      </dsp:nvSpPr>
      <dsp:spPr>
        <a:xfrm>
          <a:off x="7949554" y="1113401"/>
          <a:ext cx="1025217" cy="1025217"/>
        </a:xfrm>
        <a:prstGeom prst="roundRect">
          <a:avLst>
            <a:gd name="adj" fmla="val 10000"/>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a:stretch>
        </a:blip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F98358B-8C94-491B-A3A0-B1BBE92003F4}">
      <dsp:nvSpPr>
        <dsp:cNvPr id="0" name=""/>
        <dsp:cNvSpPr/>
      </dsp:nvSpPr>
      <dsp:spPr>
        <a:xfrm>
          <a:off x="8116450" y="1728531"/>
          <a:ext cx="1025217" cy="1025217"/>
        </a:xfrm>
        <a:prstGeom prst="roundRect">
          <a:avLst>
            <a:gd name="adj" fmla="val 10000"/>
          </a:avLst>
        </a:prstGeom>
        <a:solidFill>
          <a:schemeClr val="accent1">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t" anchorCtr="0">
          <a:noAutofit/>
        </a:bodyPr>
        <a:lstStyle/>
        <a:p>
          <a:pPr lvl="0" algn="l" defTabSz="444500">
            <a:lnSpc>
              <a:spcPct val="90000"/>
            </a:lnSpc>
            <a:spcBef>
              <a:spcPct val="0"/>
            </a:spcBef>
            <a:spcAft>
              <a:spcPct val="35000"/>
            </a:spcAft>
          </a:pPr>
          <a:r>
            <a:rPr lang="en-US" sz="1000" kern="1200" dirty="0"/>
            <a:t>Die</a:t>
          </a:r>
        </a:p>
        <a:p>
          <a:pPr marL="57150" lvl="1" indent="-57150" algn="l" defTabSz="355600">
            <a:lnSpc>
              <a:spcPct val="90000"/>
            </a:lnSpc>
            <a:spcBef>
              <a:spcPct val="0"/>
            </a:spcBef>
            <a:spcAft>
              <a:spcPct val="15000"/>
            </a:spcAft>
            <a:buChar char="••"/>
          </a:pPr>
          <a:r>
            <a:rPr lang="en-US" sz="800" kern="1200" dirty="0"/>
            <a:t>Estate Planning</a:t>
          </a:r>
        </a:p>
        <a:p>
          <a:pPr marL="57150" lvl="1" indent="-57150" algn="l" defTabSz="355600">
            <a:lnSpc>
              <a:spcPct val="90000"/>
            </a:lnSpc>
            <a:spcBef>
              <a:spcPct val="0"/>
            </a:spcBef>
            <a:spcAft>
              <a:spcPct val="15000"/>
            </a:spcAft>
            <a:buChar char="••"/>
          </a:pPr>
          <a:r>
            <a:rPr lang="en-US" sz="800" kern="1200" dirty="0"/>
            <a:t>Final Expense</a:t>
          </a:r>
        </a:p>
      </dsp:txBody>
      <dsp:txXfrm>
        <a:off x="8146478" y="1758559"/>
        <a:ext cx="965161" cy="96516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BD76B4-70D3-4437-B5F3-34304B09997F}">
      <dsp:nvSpPr>
        <dsp:cNvPr id="0" name=""/>
        <dsp:cNvSpPr/>
      </dsp:nvSpPr>
      <dsp:spPr>
        <a:xfrm>
          <a:off x="2286000" y="0"/>
          <a:ext cx="1524000" cy="762000"/>
        </a:xfrm>
        <a:prstGeom prst="trapezoid">
          <a:avLst>
            <a:gd name="adj" fmla="val 100000"/>
          </a:avLst>
        </a:prstGeom>
        <a:solidFill>
          <a:schemeClr val="accent2">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a:t>Investment</a:t>
          </a:r>
        </a:p>
      </dsp:txBody>
      <dsp:txXfrm>
        <a:off x="2286000" y="0"/>
        <a:ext cx="1524000" cy="762000"/>
      </dsp:txXfrm>
    </dsp:sp>
    <dsp:sp modelId="{24975E1F-CC13-4DD4-A98D-E2303D82584E}">
      <dsp:nvSpPr>
        <dsp:cNvPr id="0" name=""/>
        <dsp:cNvSpPr/>
      </dsp:nvSpPr>
      <dsp:spPr>
        <a:xfrm>
          <a:off x="1524000" y="761999"/>
          <a:ext cx="3048000" cy="762000"/>
        </a:xfrm>
        <a:prstGeom prst="trapezoid">
          <a:avLst>
            <a:gd name="adj" fmla="val 100000"/>
          </a:avLst>
        </a:prstGeom>
        <a:solidFill>
          <a:schemeClr val="accent2">
            <a:hueOff val="1116225"/>
            <a:satOff val="-7767"/>
            <a:lumOff val="-11764"/>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a:t>Emergency Fund</a:t>
          </a:r>
        </a:p>
      </dsp:txBody>
      <dsp:txXfrm>
        <a:off x="2057400" y="761999"/>
        <a:ext cx="1981200" cy="762000"/>
      </dsp:txXfrm>
    </dsp:sp>
    <dsp:sp modelId="{70D7F8D6-819A-4E94-B479-5D4FA9145E5E}">
      <dsp:nvSpPr>
        <dsp:cNvPr id="0" name=""/>
        <dsp:cNvSpPr/>
      </dsp:nvSpPr>
      <dsp:spPr>
        <a:xfrm>
          <a:off x="762000" y="1523999"/>
          <a:ext cx="4572000" cy="762000"/>
        </a:xfrm>
        <a:prstGeom prst="trapezoid">
          <a:avLst>
            <a:gd name="adj" fmla="val 100000"/>
          </a:avLst>
        </a:prstGeom>
        <a:solidFill>
          <a:schemeClr val="accent2">
            <a:hueOff val="2232449"/>
            <a:satOff val="-15533"/>
            <a:lumOff val="-23528"/>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a:t>Debt </a:t>
          </a:r>
          <a:r>
            <a:rPr lang="en-US" sz="2000" kern="1200" dirty="0" err="1"/>
            <a:t>Mgmt</a:t>
          </a:r>
          <a:endParaRPr lang="en-US" sz="2000" kern="1200" dirty="0"/>
        </a:p>
      </dsp:txBody>
      <dsp:txXfrm>
        <a:off x="1562100" y="1523999"/>
        <a:ext cx="2971800" cy="762000"/>
      </dsp:txXfrm>
    </dsp:sp>
    <dsp:sp modelId="{1E14EEC9-FF7A-440A-934E-ABCD0FBC52FC}">
      <dsp:nvSpPr>
        <dsp:cNvPr id="0" name=""/>
        <dsp:cNvSpPr/>
      </dsp:nvSpPr>
      <dsp:spPr>
        <a:xfrm>
          <a:off x="0" y="2286000"/>
          <a:ext cx="6096000" cy="762000"/>
        </a:xfrm>
        <a:prstGeom prst="trapezoid">
          <a:avLst>
            <a:gd name="adj" fmla="val 100000"/>
          </a:avLst>
        </a:prstGeom>
        <a:solidFill>
          <a:schemeClr val="accent2">
            <a:hueOff val="3348674"/>
            <a:satOff val="-23300"/>
            <a:lumOff val="-35292"/>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a:t>Protect Income</a:t>
          </a:r>
        </a:p>
      </dsp:txBody>
      <dsp:txXfrm>
        <a:off x="1066799" y="2286000"/>
        <a:ext cx="3962400" cy="76200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BD76B4-70D3-4437-B5F3-34304B09997F}">
      <dsp:nvSpPr>
        <dsp:cNvPr id="0" name=""/>
        <dsp:cNvSpPr/>
      </dsp:nvSpPr>
      <dsp:spPr>
        <a:xfrm>
          <a:off x="885824" y="0"/>
          <a:ext cx="590549" cy="481310"/>
        </a:xfrm>
        <a:prstGeom prst="trapezoid">
          <a:avLst>
            <a:gd name="adj" fmla="val 61348"/>
          </a:avLst>
        </a:prstGeom>
        <a:solidFill>
          <a:schemeClr val="accent2">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en-US" sz="700" kern="1200" dirty="0"/>
            <a:t>Investment</a:t>
          </a:r>
        </a:p>
      </dsp:txBody>
      <dsp:txXfrm>
        <a:off x="885824" y="0"/>
        <a:ext cx="590549" cy="481310"/>
      </dsp:txXfrm>
    </dsp:sp>
    <dsp:sp modelId="{24975E1F-CC13-4DD4-A98D-E2303D82584E}">
      <dsp:nvSpPr>
        <dsp:cNvPr id="0" name=""/>
        <dsp:cNvSpPr/>
      </dsp:nvSpPr>
      <dsp:spPr>
        <a:xfrm>
          <a:off x="590549" y="481310"/>
          <a:ext cx="1181099" cy="481310"/>
        </a:xfrm>
        <a:prstGeom prst="trapezoid">
          <a:avLst>
            <a:gd name="adj" fmla="val 61348"/>
          </a:avLst>
        </a:prstGeom>
        <a:solidFill>
          <a:schemeClr val="accent2">
            <a:hueOff val="1116225"/>
            <a:satOff val="-7767"/>
            <a:lumOff val="-11764"/>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en-US" sz="700" kern="1200" dirty="0"/>
            <a:t>Emergency Fund</a:t>
          </a:r>
        </a:p>
      </dsp:txBody>
      <dsp:txXfrm>
        <a:off x="797242" y="481310"/>
        <a:ext cx="767715" cy="481310"/>
      </dsp:txXfrm>
    </dsp:sp>
    <dsp:sp modelId="{70D7F8D6-819A-4E94-B479-5D4FA9145E5E}">
      <dsp:nvSpPr>
        <dsp:cNvPr id="0" name=""/>
        <dsp:cNvSpPr/>
      </dsp:nvSpPr>
      <dsp:spPr>
        <a:xfrm>
          <a:off x="295274" y="962620"/>
          <a:ext cx="1771650" cy="481310"/>
        </a:xfrm>
        <a:prstGeom prst="trapezoid">
          <a:avLst>
            <a:gd name="adj" fmla="val 61348"/>
          </a:avLst>
        </a:prstGeom>
        <a:solidFill>
          <a:schemeClr val="accent2">
            <a:hueOff val="2232449"/>
            <a:satOff val="-15533"/>
            <a:lumOff val="-23528"/>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en-US" sz="700" kern="1200" dirty="0"/>
            <a:t>Debt </a:t>
          </a:r>
          <a:r>
            <a:rPr lang="en-US" sz="700" kern="1200" dirty="0" err="1"/>
            <a:t>Mgmt</a:t>
          </a:r>
          <a:endParaRPr lang="en-US" sz="700" kern="1200" dirty="0"/>
        </a:p>
      </dsp:txBody>
      <dsp:txXfrm>
        <a:off x="605313" y="962620"/>
        <a:ext cx="1151572" cy="481310"/>
      </dsp:txXfrm>
    </dsp:sp>
    <dsp:sp modelId="{1E14EEC9-FF7A-440A-934E-ABCD0FBC52FC}">
      <dsp:nvSpPr>
        <dsp:cNvPr id="0" name=""/>
        <dsp:cNvSpPr/>
      </dsp:nvSpPr>
      <dsp:spPr>
        <a:xfrm>
          <a:off x="0" y="1443930"/>
          <a:ext cx="2362199" cy="481310"/>
        </a:xfrm>
        <a:prstGeom prst="trapezoid">
          <a:avLst>
            <a:gd name="adj" fmla="val 61348"/>
          </a:avLst>
        </a:prstGeom>
        <a:solidFill>
          <a:schemeClr val="accent2">
            <a:hueOff val="3348674"/>
            <a:satOff val="-23300"/>
            <a:lumOff val="-35292"/>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en-US" sz="700" kern="1200" dirty="0"/>
            <a:t>Protect Income</a:t>
          </a:r>
        </a:p>
      </dsp:txBody>
      <dsp:txXfrm>
        <a:off x="413384" y="1443930"/>
        <a:ext cx="1535430" cy="48131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3C233E9B-9F1D-41E0-82EE-FFB6E7B9DEC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 xmlns:a16="http://schemas.microsoft.com/office/drawing/2014/main" id="{AE98D0C6-B507-4D7C-9AB8-C21B63D44DA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47FE0DD-B665-4C0D-9A77-5D509972AB66}" type="datetimeFigureOut">
              <a:rPr lang="en-US" smtClean="0"/>
              <a:t>9/9/2020</a:t>
            </a:fld>
            <a:endParaRPr lang="en-US" dirty="0"/>
          </a:p>
        </p:txBody>
      </p:sp>
      <p:sp>
        <p:nvSpPr>
          <p:cNvPr id="4" name="Footer Placeholder 3">
            <a:extLst>
              <a:ext uri="{FF2B5EF4-FFF2-40B4-BE49-F238E27FC236}">
                <a16:creationId xmlns="" xmlns:a16="http://schemas.microsoft.com/office/drawing/2014/main" id="{1920CB52-DEC8-4A31-847D-9C7BE7E7979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 xmlns:a16="http://schemas.microsoft.com/office/drawing/2014/main" id="{74DA830D-C7BC-43EA-9DCB-A2A7B6E4567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A4EAE3-9C96-46DD-BE2A-C285CD55DE36}" type="slidenum">
              <a:rPr lang="en-US" smtClean="0"/>
              <a:t>‹#›</a:t>
            </a:fld>
            <a:endParaRPr lang="en-US" dirty="0"/>
          </a:p>
        </p:txBody>
      </p:sp>
    </p:spTree>
    <p:extLst>
      <p:ext uri="{BB962C8B-B14F-4D97-AF65-F5344CB8AC3E}">
        <p14:creationId xmlns:p14="http://schemas.microsoft.com/office/powerpoint/2010/main" val="8097950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rtlCol="0"/>
          <a:lstStyle>
            <a:lvl1pPr algn="r">
              <a:defRPr sz="1200"/>
            </a:lvl1pPr>
          </a:lstStyle>
          <a:p>
            <a:fld id="{596203C1-616A-4651-A577-7BA09B384D13}" type="datetimeFigureOut">
              <a:rPr lang="en-US" smtClean="0"/>
              <a:pPr/>
              <a:t>9/9/2020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rtlCol="0" anchor="b"/>
          <a:lstStyle>
            <a:lvl1pPr algn="r">
              <a:defRPr sz="1200"/>
            </a:lvl1pPr>
          </a:lstStyle>
          <a:p>
            <a:fld id="{07B8B279-4079-43B3-8013-D8D81AB870A7}" type="slidenum">
              <a:rPr lang="en-US" smtClean="0"/>
              <a:pPr/>
              <a:t>‹#›</a:t>
            </a:fld>
            <a:endParaRPr lang="en-US" dirty="0"/>
          </a:p>
        </p:txBody>
      </p:sp>
    </p:spTree>
    <p:extLst>
      <p:ext uri="{BB962C8B-B14F-4D97-AF65-F5344CB8AC3E}">
        <p14:creationId xmlns:p14="http://schemas.microsoft.com/office/powerpoint/2010/main" val="126731297"/>
      </p:ext>
    </p:extLst>
  </p:cSld>
  <p:clrMap bg1="lt1" tx1="dk1" bg2="lt2" tx2="dk2" accent1="accent1" accent2="accent2" accent3="accent3" accent4="accent4" accent5="accent5" accent6="accent6" hlink="hlink" folHlink="folHlink"/>
  <p:notesStyle>
    <a:lvl1pPr marL="0" algn="l" rtl="0">
      <a:defRPr sz="1200" kern="1200">
        <a:solidFill>
          <a:schemeClr val="tx1"/>
        </a:solidFill>
        <a:latin typeface="+mn-lt"/>
        <a:ea typeface="+mn-ea"/>
        <a:cs typeface="+mn-cs"/>
      </a:defRPr>
    </a:lvl1pPr>
    <a:lvl2pPr marL="457200" algn="l" rtl="0">
      <a:defRPr sz="1200" kern="1200">
        <a:solidFill>
          <a:schemeClr val="tx1"/>
        </a:solidFill>
        <a:latin typeface="+mn-lt"/>
        <a:ea typeface="+mn-ea"/>
        <a:cs typeface="+mn-cs"/>
      </a:defRPr>
    </a:lvl2pPr>
    <a:lvl3pPr marL="914400" algn="l" rtl="0">
      <a:defRPr sz="1200" kern="1200">
        <a:solidFill>
          <a:schemeClr val="tx1"/>
        </a:solidFill>
        <a:latin typeface="+mn-lt"/>
        <a:ea typeface="+mn-ea"/>
        <a:cs typeface="+mn-cs"/>
      </a:defRPr>
    </a:lvl3pPr>
    <a:lvl4pPr marL="1371600" algn="l" rtl="0">
      <a:defRPr sz="1200" kern="1200">
        <a:solidFill>
          <a:schemeClr val="tx1"/>
        </a:solidFill>
        <a:latin typeface="+mn-lt"/>
        <a:ea typeface="+mn-ea"/>
        <a:cs typeface="+mn-cs"/>
      </a:defRPr>
    </a:lvl4pPr>
    <a:lvl5pPr marL="1828800" algn="l" rtl="0">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7B8B279-4079-43B3-8013-D8D81AB870A7}" type="slidenum">
              <a:rPr lang="en-US" smtClean="0"/>
              <a:pPr/>
              <a:t>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7B8B279-4079-43B3-8013-D8D81AB870A7}" type="slidenum">
              <a:rPr lang="en-US" smtClean="0"/>
              <a:pPr/>
              <a:t>25</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7B8B279-4079-43B3-8013-D8D81AB870A7}" type="slidenum">
              <a:rPr lang="en-US" smtClean="0"/>
              <a:pPr/>
              <a:t>26</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 xmlns:a16="http://schemas.microsoft.com/office/drawing/2014/main" id="{C3022929-9408-4F5B-B80A-55646DCF29F9}"/>
              </a:ext>
            </a:extLst>
          </p:cNvPr>
          <p:cNvSpPr/>
          <p:nvPr userDrawn="1"/>
        </p:nvSpPr>
        <p:spPr>
          <a:xfrm>
            <a:off x="0" y="4800601"/>
            <a:ext cx="9144000" cy="3428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 xmlns:a16="http://schemas.microsoft.com/office/drawing/2014/main" id="{CB45CE90-18D1-4C2B-A71E-130466AA69B1}"/>
              </a:ext>
            </a:extLst>
          </p:cNvPr>
          <p:cNvSpPr/>
          <p:nvPr userDrawn="1"/>
        </p:nvSpPr>
        <p:spPr>
          <a:xfrm>
            <a:off x="0" y="0"/>
            <a:ext cx="9144000" cy="30289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p:cNvSpPr>
            <a:spLocks noGrp="1"/>
          </p:cNvSpPr>
          <p:nvPr>
            <p:ph type="ctrTitle"/>
          </p:nvPr>
        </p:nvSpPr>
        <p:spPr>
          <a:xfrm>
            <a:off x="722376" y="1657350"/>
            <a:ext cx="7772400" cy="1371600"/>
          </a:xfrm>
        </p:spPr>
        <p:txBody>
          <a:bodyPr lIns="45720" rIns="45720" bIns="45720"/>
          <a:lstStyle>
            <a:lvl1pPr algn="l">
              <a:defRPr sz="4500" b="0">
                <a:solidFill>
                  <a:schemeClr val="bg1"/>
                </a:solidFill>
                <a:effectLst/>
              </a:defRPr>
            </a:lvl1pPr>
          </a:lstStyle>
          <a:p>
            <a:r>
              <a:rPr lang="en-US"/>
              <a:t>Click to edit Master title style</a:t>
            </a:r>
            <a:endParaRPr lang="en-US" dirty="0"/>
          </a:p>
        </p:txBody>
      </p:sp>
      <p:sp>
        <p:nvSpPr>
          <p:cNvPr id="20" name="Subtitle 19"/>
          <p:cNvSpPr>
            <a:spLocks noGrp="1"/>
          </p:cNvSpPr>
          <p:nvPr>
            <p:ph type="subTitle" idx="1"/>
          </p:nvPr>
        </p:nvSpPr>
        <p:spPr>
          <a:xfrm>
            <a:off x="722376" y="3143250"/>
            <a:ext cx="7772400" cy="685800"/>
          </a:xfrm>
        </p:spPr>
        <p:txBody>
          <a:bodyPr lIns="182880" tIns="0"/>
          <a:lstStyle>
            <a:lvl1pPr marL="36576" indent="0" algn="l">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en-US" dirty="0"/>
          </a:p>
        </p:txBody>
      </p:sp>
      <p:sp>
        <p:nvSpPr>
          <p:cNvPr id="19" name="Date Placeholder 18"/>
          <p:cNvSpPr>
            <a:spLocks noGrp="1"/>
          </p:cNvSpPr>
          <p:nvPr>
            <p:ph type="dt" sz="half" idx="10"/>
          </p:nvPr>
        </p:nvSpPr>
        <p:spPr>
          <a:xfrm>
            <a:off x="3776328" y="4800600"/>
            <a:ext cx="2286000" cy="273844"/>
          </a:xfrm>
        </p:spPr>
        <p:txBody>
          <a:bodyPr/>
          <a:lstStyle>
            <a:lvl1pPr>
              <a:defRPr>
                <a:solidFill>
                  <a:schemeClr val="tx1"/>
                </a:solidFill>
              </a:defRPr>
            </a:lvl1pPr>
          </a:lstStyle>
          <a:p>
            <a:fld id="{633EFA78-DE0E-433D-8CFA-D9FBF0D95DCD}" type="datetime1">
              <a:rPr lang="en-US" smtClean="0"/>
              <a:pPr/>
              <a:t>9/9/2020</a:t>
            </a:fld>
            <a:endParaRPr lang="en-US" dirty="0"/>
          </a:p>
        </p:txBody>
      </p:sp>
      <p:sp>
        <p:nvSpPr>
          <p:cNvPr id="8" name="Footer Placeholder 7"/>
          <p:cNvSpPr>
            <a:spLocks noGrp="1"/>
          </p:cNvSpPr>
          <p:nvPr>
            <p:ph type="ftr" sz="quarter" idx="11"/>
          </p:nvPr>
        </p:nvSpPr>
        <p:spPr>
          <a:xfrm>
            <a:off x="6062328" y="4800600"/>
            <a:ext cx="2286000" cy="273844"/>
          </a:xfrm>
        </p:spPr>
        <p:txBody>
          <a:bodyPr/>
          <a:lstStyle>
            <a:lvl1pPr>
              <a:defRPr>
                <a:solidFill>
                  <a:schemeClr val="tx1"/>
                </a:solidFill>
              </a:defRPr>
            </a:lvl1pPr>
          </a:lstStyle>
          <a:p>
            <a:endParaRPr lang="en-US" dirty="0"/>
          </a:p>
        </p:txBody>
      </p:sp>
      <p:sp>
        <p:nvSpPr>
          <p:cNvPr id="11" name="Slide Number Placeholder 10"/>
          <p:cNvSpPr>
            <a:spLocks noGrp="1"/>
          </p:cNvSpPr>
          <p:nvPr>
            <p:ph type="sldNum" sz="quarter" idx="12"/>
          </p:nvPr>
        </p:nvSpPr>
        <p:spPr>
          <a:xfrm>
            <a:off x="8348328" y="4800600"/>
            <a:ext cx="457200" cy="273844"/>
          </a:xfrm>
        </p:spPr>
        <p:txBody>
          <a:bodyPr/>
          <a:lstStyle>
            <a:lvl1pPr>
              <a:defRPr>
                <a:solidFill>
                  <a:schemeClr val="tx1"/>
                </a:solidFill>
              </a:defRPr>
            </a:lvl1pPr>
          </a:lstStyle>
          <a:p>
            <a:fld id="{E7F13AF2-DCC4-4842-96BC-1B9869901C37}" type="slidenum">
              <a:rPr lang="en-US" smtClean="0"/>
              <a:pPr/>
              <a:t>‹#›</a:t>
            </a:fld>
            <a:endParaRPr lang="en-US" dirty="0"/>
          </a:p>
        </p:txBody>
      </p:sp>
      <p:sp>
        <p:nvSpPr>
          <p:cNvPr id="2" name="Isosceles Triangle 1">
            <a:extLst>
              <a:ext uri="{FF2B5EF4-FFF2-40B4-BE49-F238E27FC236}">
                <a16:creationId xmlns="" xmlns:a16="http://schemas.microsoft.com/office/drawing/2014/main" id="{EC6AA5EA-3626-4B43-86D4-5B6226CC46A4}"/>
              </a:ext>
            </a:extLst>
          </p:cNvPr>
          <p:cNvSpPr/>
          <p:nvPr userDrawn="1"/>
        </p:nvSpPr>
        <p:spPr>
          <a:xfrm rot="10800000">
            <a:off x="838200" y="4793874"/>
            <a:ext cx="457200" cy="17145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ounded Rectangle 9"/>
          <p:cNvSpPr/>
          <p:nvPr/>
        </p:nvSpPr>
        <p:spPr>
          <a:xfrm>
            <a:off x="320045" y="4545359"/>
            <a:ext cx="8503920" cy="342900"/>
          </a:xfrm>
          <a:prstGeom prst="roundRect">
            <a:avLst>
              <a:gd name="adj" fmla="val 33334"/>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8500" cap="rnd" cmpd="sng" algn="ctr">
            <a:solidFill>
              <a:srgbClr val="302F2C">
                <a:tint val="100000"/>
                <a:satMod val="120000"/>
                <a:alpha val="37000"/>
              </a:srgbClr>
            </a:solidFill>
            <a:prstDash val="solid"/>
          </a:ln>
          <a:effectLst>
            <a:outerShdw blurRad="76200" dist="50800" dir="5400000" algn="tl">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p>
        </p:txBody>
      </p:sp>
      <p:sp>
        <p:nvSpPr>
          <p:cNvPr id="11" name="Rounded Rectangle 10"/>
          <p:cNvSpPr/>
          <p:nvPr/>
        </p:nvSpPr>
        <p:spPr>
          <a:xfrm>
            <a:off x="304801" y="246889"/>
            <a:ext cx="8532055" cy="4647614"/>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8500" cap="rnd" cmpd="sng" algn="ctr">
            <a:solidFill>
              <a:srgbClr val="302F2C">
                <a:tint val="100000"/>
                <a:satMod val="120000"/>
                <a:alpha val="37000"/>
              </a:srgb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p>
        </p:txBody>
      </p:sp>
      <p:sp>
        <p:nvSpPr>
          <p:cNvPr id="2" name="Date Placeholder 1"/>
          <p:cNvSpPr>
            <a:spLocks noGrp="1"/>
          </p:cNvSpPr>
          <p:nvPr>
            <p:ph type="dt" sz="half" idx="10"/>
          </p:nvPr>
        </p:nvSpPr>
        <p:spPr/>
        <p:txBody>
          <a:bodyPr/>
          <a:lstStyle/>
          <a:p>
            <a:fld id="{9F5395AF-258B-4502-92DF-E211AA281B41}" type="datetime1">
              <a:rPr lang="en-US" smtClean="0"/>
              <a:pPr/>
              <a:t>9/9/2020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6C9E71F-78A0-4868-970E-5692D76DECFE}"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38784" y="400050"/>
            <a:ext cx="2971800" cy="685800"/>
          </a:xfrm>
        </p:spPr>
        <p:txBody>
          <a:bodyPr anchor="b"/>
          <a:lstStyle>
            <a:lvl1pPr algn="l">
              <a:buNone/>
              <a:defRPr sz="2200" b="1">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538847" y="1085850"/>
            <a:ext cx="2971800" cy="3291840"/>
          </a:xfrm>
        </p:spPr>
        <p:txBody>
          <a:bodyPr lIns="91440"/>
          <a:lstStyle>
            <a:lvl1pPr marL="18288" marR="18288" indent="0">
              <a:spcBef>
                <a:spcPts val="0"/>
              </a:spcBef>
              <a:buNone/>
              <a:defRPr sz="1400">
                <a:solidFill>
                  <a:srgbClr val="FFFFFF"/>
                </a:solidFill>
              </a:defRPr>
            </a:lvl1pPr>
            <a:lvl2pPr>
              <a:buNone/>
              <a:defRPr sz="1200"/>
            </a:lvl2pPr>
            <a:lvl3pPr>
              <a:buNone/>
              <a:defRPr sz="1000"/>
            </a:lvl3pPr>
            <a:lvl4pPr>
              <a:buNone/>
              <a:defRPr sz="900"/>
            </a:lvl4pPr>
            <a:lvl5pPr>
              <a:buNone/>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33400" y="1085850"/>
            <a:ext cx="4937760" cy="3291840"/>
          </a:xfrm>
        </p:spPr>
        <p:txBody>
          <a:bodyPr/>
          <a:lstStyle>
            <a:lvl1pPr>
              <a:defRPr sz="2800">
                <a:solidFill>
                  <a:srgbClr val="FFFFFF"/>
                </a:solidFill>
              </a:defRPr>
            </a:lvl1pPr>
            <a:lvl2pPr>
              <a:defRPr sz="2600">
                <a:solidFill>
                  <a:srgbClr val="FFFFFF"/>
                </a:solidFill>
              </a:defRPr>
            </a:lvl2pPr>
            <a:lvl3pPr>
              <a:defRPr sz="2400">
                <a:solidFill>
                  <a:srgbClr val="FFFFFF"/>
                </a:solidFill>
              </a:defRPr>
            </a:lvl3pPr>
            <a:lvl4pPr>
              <a:defRPr sz="2000">
                <a:solidFill>
                  <a:srgbClr val="FFFFFF"/>
                </a:solidFill>
              </a:defRPr>
            </a:lvl4pPr>
            <a:lvl5pPr>
              <a:defRPr sz="2000">
                <a:solidFill>
                  <a:srgbClr val="FFFFFF"/>
                </a:solidFill>
              </a:defRPr>
            </a:lvl5pPr>
            <a:lvl6pPr>
              <a:buNone/>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78FFA21-88D5-4090-AE34-A717F3009131}" type="datetime1">
              <a:rPr lang="en-US" smtClean="0"/>
              <a:pPr/>
              <a:t>9/9/2020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6C9E71F-78A0-4868-970E-5692D76DECFE}"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ounded Rectangle 13"/>
          <p:cNvSpPr/>
          <p:nvPr/>
        </p:nvSpPr>
        <p:spPr>
          <a:xfrm>
            <a:off x="320045" y="4545359"/>
            <a:ext cx="8503920" cy="342900"/>
          </a:xfrm>
          <a:prstGeom prst="roundRect">
            <a:avLst>
              <a:gd name="adj" fmla="val 33334"/>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8500" cap="rnd" cmpd="sng" algn="ctr">
            <a:solidFill>
              <a:srgbClr val="302F2C">
                <a:tint val="100000"/>
                <a:satMod val="120000"/>
                <a:alpha val="37000"/>
              </a:srgbClr>
            </a:solidFill>
            <a:prstDash val="solid"/>
          </a:ln>
          <a:effectLst>
            <a:outerShdw blurRad="76200" dist="50800" dir="5400000" algn="tl">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p>
        </p:txBody>
      </p:sp>
      <p:sp>
        <p:nvSpPr>
          <p:cNvPr id="15" name="Rounded Rectangle 14"/>
          <p:cNvSpPr/>
          <p:nvPr/>
        </p:nvSpPr>
        <p:spPr>
          <a:xfrm>
            <a:off x="304801" y="246889"/>
            <a:ext cx="8532055" cy="4647614"/>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8500" cap="rnd" cmpd="sng" algn="ctr">
            <a:solidFill>
              <a:srgbClr val="302F2C">
                <a:tint val="100000"/>
                <a:satMod val="120000"/>
                <a:alpha val="37000"/>
              </a:srgb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p>
        </p:txBody>
      </p:sp>
      <p:sp>
        <p:nvSpPr>
          <p:cNvPr id="11" name="Rounded Rectangle 10"/>
          <p:cNvSpPr/>
          <p:nvPr/>
        </p:nvSpPr>
        <p:spPr>
          <a:xfrm>
            <a:off x="6400801" y="325622"/>
            <a:ext cx="2324605" cy="3255997"/>
          </a:xfrm>
          <a:prstGeom prst="roundRect">
            <a:avLst>
              <a:gd name="adj" fmla="val 2127"/>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p>
        </p:txBody>
      </p:sp>
      <p:sp>
        <p:nvSpPr>
          <p:cNvPr id="2" name="Title 1"/>
          <p:cNvSpPr>
            <a:spLocks noGrp="1"/>
          </p:cNvSpPr>
          <p:nvPr>
            <p:ph type="title"/>
          </p:nvPr>
        </p:nvSpPr>
        <p:spPr>
          <a:xfrm>
            <a:off x="457200" y="3759042"/>
            <a:ext cx="8229600" cy="788670"/>
          </a:xfrm>
        </p:spPr>
        <p:txBody>
          <a:bodyPr anchor="t"/>
          <a:lstStyle>
            <a:lvl1pPr algn="l">
              <a:buNone/>
              <a:defRPr sz="3600" b="0">
                <a:solidFill>
                  <a:schemeClr val="bg2">
                    <a:shade val="25000"/>
                  </a:schemeClr>
                </a:solidFill>
                <a:effectLst/>
              </a:defRPr>
            </a:lvl1pPr>
          </a:lstStyle>
          <a:p>
            <a:r>
              <a:rPr lang="en-US"/>
              <a:t>Click to edit Master title style</a:t>
            </a:r>
            <a:endParaRPr lang="en-US" dirty="0"/>
          </a:p>
        </p:txBody>
      </p:sp>
      <p:sp>
        <p:nvSpPr>
          <p:cNvPr id="4" name="Text Placeholder 3"/>
          <p:cNvSpPr>
            <a:spLocks noGrp="1"/>
          </p:cNvSpPr>
          <p:nvPr>
            <p:ph type="body" sz="half" idx="2"/>
          </p:nvPr>
        </p:nvSpPr>
        <p:spPr>
          <a:xfrm>
            <a:off x="6462712" y="400050"/>
            <a:ext cx="2240280" cy="3158610"/>
          </a:xfrm>
        </p:spPr>
        <p:txBody>
          <a:bodyPr lIns="91440"/>
          <a:lstStyle>
            <a:lvl1pPr marL="45720" indent="0" algn="l">
              <a:spcBef>
                <a:spcPts val="0"/>
              </a:spcBef>
              <a:buNone/>
              <a:defRPr sz="1400"/>
            </a:lvl1pPr>
            <a:lvl2pPr>
              <a:defRPr sz="1200"/>
            </a:lvl2pPr>
            <a:lvl3pPr>
              <a:defRPr sz="1000"/>
            </a:lvl3pPr>
            <a:lvl4pPr>
              <a:defRPr sz="9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5A654AA-2757-4A51-86CD-6D20456BDD0A}" type="datetime1">
              <a:rPr lang="en-US" smtClean="0"/>
              <a:pPr/>
              <a:t>9/9/2020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6C9E71F-78A0-4868-970E-5692D76DECFE}" type="slidenum">
              <a:rPr lang="en-US" smtClean="0"/>
              <a:pPr/>
              <a:t>‹#›</a:t>
            </a:fld>
            <a:endParaRPr lang="en-US" dirty="0"/>
          </a:p>
        </p:txBody>
      </p:sp>
      <p:sp>
        <p:nvSpPr>
          <p:cNvPr id="3" name="Picture Placeholder 2"/>
          <p:cNvSpPr>
            <a:spLocks noGrp="1"/>
          </p:cNvSpPr>
          <p:nvPr>
            <p:ph type="pic" idx="1"/>
          </p:nvPr>
        </p:nvSpPr>
        <p:spPr>
          <a:xfrm>
            <a:off x="421480" y="326826"/>
            <a:ext cx="5989320" cy="3257550"/>
          </a:xfrm>
          <a:prstGeom prst="rect">
            <a:avLst/>
          </a:prstGeom>
          <a:solidFill>
            <a:schemeClr val="bg2">
              <a:shade val="10000"/>
            </a:schemeClr>
          </a:solidFill>
        </p:spPr>
        <p:txBody>
          <a:bodyPr/>
          <a:lstStyle>
            <a:lvl1pPr>
              <a:buNone/>
              <a:defRPr sz="3200"/>
            </a:lvl1pPr>
          </a:lstStyle>
          <a:p>
            <a:r>
              <a:rPr lang="en-US"/>
              <a:t>Click icon to add picture</a:t>
            </a:r>
            <a:endParaRPr lang="en-US" dirty="0"/>
          </a:p>
        </p:txBody>
      </p:sp>
      <p:sp>
        <p:nvSpPr>
          <p:cNvPr id="9" name="Rectangle 8"/>
          <p:cNvSpPr/>
          <p:nvPr/>
        </p:nvSpPr>
        <p:spPr>
          <a:xfrm>
            <a:off x="6411357" y="290146"/>
            <a:ext cx="36576" cy="3332988"/>
          </a:xfrm>
          <a:prstGeom prst="rect">
            <a:avLst/>
          </a:prstGeom>
          <a:solidFill>
            <a:srgbClr val="FFFFFF"/>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27432" algn="l"/>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 xmlns:a16="http://schemas.microsoft.com/office/drawing/2014/main" id="{C3022929-9408-4F5B-B80A-55646DCF29F9}"/>
              </a:ext>
            </a:extLst>
          </p:cNvPr>
          <p:cNvSpPr/>
          <p:nvPr userDrawn="1"/>
        </p:nvSpPr>
        <p:spPr>
          <a:xfrm>
            <a:off x="0" y="4800601"/>
            <a:ext cx="9144000" cy="3428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 xmlns:a16="http://schemas.microsoft.com/office/drawing/2014/main" id="{CB45CE90-18D1-4C2B-A71E-130466AA69B1}"/>
              </a:ext>
            </a:extLst>
          </p:cNvPr>
          <p:cNvSpPr/>
          <p:nvPr userDrawn="1"/>
        </p:nvSpPr>
        <p:spPr>
          <a:xfrm>
            <a:off x="0" y="0"/>
            <a:ext cx="9144000" cy="30289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p:cNvSpPr>
            <a:spLocks noGrp="1"/>
          </p:cNvSpPr>
          <p:nvPr>
            <p:ph type="ctrTitle"/>
          </p:nvPr>
        </p:nvSpPr>
        <p:spPr>
          <a:xfrm>
            <a:off x="722376" y="1657350"/>
            <a:ext cx="7772400" cy="1371600"/>
          </a:xfrm>
        </p:spPr>
        <p:txBody>
          <a:bodyPr lIns="45720" rIns="45720" bIns="45720"/>
          <a:lstStyle>
            <a:lvl1pPr algn="l">
              <a:defRPr sz="4500" b="0">
                <a:solidFill>
                  <a:schemeClr val="bg1"/>
                </a:solidFill>
                <a:effectLst/>
              </a:defRPr>
            </a:lvl1pPr>
          </a:lstStyle>
          <a:p>
            <a:r>
              <a:rPr lang="en-US"/>
              <a:t>Click to edit Master title style</a:t>
            </a:r>
            <a:endParaRPr lang="en-US" dirty="0"/>
          </a:p>
        </p:txBody>
      </p:sp>
      <p:sp>
        <p:nvSpPr>
          <p:cNvPr id="20" name="Subtitle 19"/>
          <p:cNvSpPr>
            <a:spLocks noGrp="1"/>
          </p:cNvSpPr>
          <p:nvPr>
            <p:ph type="subTitle" idx="1"/>
          </p:nvPr>
        </p:nvSpPr>
        <p:spPr>
          <a:xfrm>
            <a:off x="722376" y="3143250"/>
            <a:ext cx="7772400" cy="685800"/>
          </a:xfrm>
        </p:spPr>
        <p:txBody>
          <a:bodyPr lIns="182880" tIns="0"/>
          <a:lstStyle>
            <a:lvl1pPr marL="36576" indent="0" algn="l">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en-US" dirty="0"/>
          </a:p>
        </p:txBody>
      </p:sp>
      <p:sp>
        <p:nvSpPr>
          <p:cNvPr id="19" name="Date Placeholder 18"/>
          <p:cNvSpPr>
            <a:spLocks noGrp="1"/>
          </p:cNvSpPr>
          <p:nvPr>
            <p:ph type="dt" sz="half" idx="10"/>
          </p:nvPr>
        </p:nvSpPr>
        <p:spPr>
          <a:xfrm>
            <a:off x="3776328" y="4800600"/>
            <a:ext cx="2286000" cy="273844"/>
          </a:xfrm>
        </p:spPr>
        <p:txBody>
          <a:bodyPr/>
          <a:lstStyle>
            <a:lvl1pPr>
              <a:defRPr>
                <a:solidFill>
                  <a:schemeClr val="tx1"/>
                </a:solidFill>
              </a:defRPr>
            </a:lvl1pPr>
          </a:lstStyle>
          <a:p>
            <a:fld id="{633EFA78-DE0E-433D-8CFA-D9FBF0D95DCD}" type="datetime1">
              <a:rPr lang="en-US" smtClean="0"/>
              <a:pPr/>
              <a:t>9/9/2020</a:t>
            </a:fld>
            <a:endParaRPr lang="en-US" dirty="0"/>
          </a:p>
        </p:txBody>
      </p:sp>
      <p:sp>
        <p:nvSpPr>
          <p:cNvPr id="8" name="Footer Placeholder 7"/>
          <p:cNvSpPr>
            <a:spLocks noGrp="1"/>
          </p:cNvSpPr>
          <p:nvPr>
            <p:ph type="ftr" sz="quarter" idx="11"/>
          </p:nvPr>
        </p:nvSpPr>
        <p:spPr>
          <a:xfrm>
            <a:off x="6062328" y="4800600"/>
            <a:ext cx="2286000" cy="273844"/>
          </a:xfrm>
        </p:spPr>
        <p:txBody>
          <a:bodyPr/>
          <a:lstStyle>
            <a:lvl1pPr>
              <a:defRPr>
                <a:solidFill>
                  <a:schemeClr val="tx1"/>
                </a:solidFill>
              </a:defRPr>
            </a:lvl1pPr>
          </a:lstStyle>
          <a:p>
            <a:endParaRPr lang="en-US" dirty="0"/>
          </a:p>
        </p:txBody>
      </p:sp>
      <p:sp>
        <p:nvSpPr>
          <p:cNvPr id="11" name="Slide Number Placeholder 10"/>
          <p:cNvSpPr>
            <a:spLocks noGrp="1"/>
          </p:cNvSpPr>
          <p:nvPr>
            <p:ph type="sldNum" sz="quarter" idx="12"/>
          </p:nvPr>
        </p:nvSpPr>
        <p:spPr>
          <a:xfrm>
            <a:off x="8348328" y="4800600"/>
            <a:ext cx="457200" cy="273844"/>
          </a:xfrm>
        </p:spPr>
        <p:txBody>
          <a:bodyPr/>
          <a:lstStyle>
            <a:lvl1pPr>
              <a:defRPr>
                <a:solidFill>
                  <a:schemeClr val="tx1"/>
                </a:solidFill>
              </a:defRPr>
            </a:lvl1pPr>
          </a:lstStyle>
          <a:p>
            <a:fld id="{E7F13AF2-DCC4-4842-96BC-1B9869901C37}" type="slidenum">
              <a:rPr lang="en-US" smtClean="0"/>
              <a:pPr/>
              <a:t>‹#›</a:t>
            </a:fld>
            <a:endParaRPr lang="en-US" dirty="0"/>
          </a:p>
        </p:txBody>
      </p:sp>
      <p:sp>
        <p:nvSpPr>
          <p:cNvPr id="2" name="Isosceles Triangle 1">
            <a:extLst>
              <a:ext uri="{FF2B5EF4-FFF2-40B4-BE49-F238E27FC236}">
                <a16:creationId xmlns="" xmlns:a16="http://schemas.microsoft.com/office/drawing/2014/main" id="{EC6AA5EA-3626-4B43-86D4-5B6226CC46A4}"/>
              </a:ext>
            </a:extLst>
          </p:cNvPr>
          <p:cNvSpPr/>
          <p:nvPr userDrawn="1"/>
        </p:nvSpPr>
        <p:spPr>
          <a:xfrm rot="10800000">
            <a:off x="838200" y="4793874"/>
            <a:ext cx="457200" cy="17145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0503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E8298A9E-57AF-4657-ABB0-B7FCD8FEE5A3}"/>
              </a:ext>
            </a:extLst>
          </p:cNvPr>
          <p:cNvSpPr/>
          <p:nvPr userDrawn="1"/>
        </p:nvSpPr>
        <p:spPr>
          <a:xfrm>
            <a:off x="0" y="4800601"/>
            <a:ext cx="9144000" cy="3428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 xmlns:a16="http://schemas.microsoft.com/office/drawing/2014/main" id="{CAE028F2-04F0-4AE7-8E73-006AF7EF5CEA}"/>
              </a:ext>
            </a:extLst>
          </p:cNvPr>
          <p:cNvSpPr/>
          <p:nvPr userDrawn="1"/>
        </p:nvSpPr>
        <p:spPr>
          <a:xfrm>
            <a:off x="0" y="0"/>
            <a:ext cx="9144000" cy="12573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Isosceles Triangle 8">
            <a:extLst>
              <a:ext uri="{FF2B5EF4-FFF2-40B4-BE49-F238E27FC236}">
                <a16:creationId xmlns="" xmlns:a16="http://schemas.microsoft.com/office/drawing/2014/main" id="{070B281F-DDF6-47A6-A20E-AD3468ECB455}"/>
              </a:ext>
            </a:extLst>
          </p:cNvPr>
          <p:cNvSpPr/>
          <p:nvPr userDrawn="1"/>
        </p:nvSpPr>
        <p:spPr>
          <a:xfrm rot="10800000">
            <a:off x="838200" y="4793874"/>
            <a:ext cx="457200" cy="17145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02920" y="400854"/>
            <a:ext cx="8183880" cy="513547"/>
          </a:xfrm>
        </p:spPr>
        <p:txBody>
          <a:bodyPr/>
          <a:lstStyle>
            <a:lvl1pPr>
              <a:defRPr>
                <a:solidFill>
                  <a:schemeClr val="bg1"/>
                </a:solidFill>
              </a:defRPr>
            </a:lvl1pPr>
          </a:lstStyle>
          <a:p>
            <a:r>
              <a:rPr lang="en-US"/>
              <a:t>Click to edit Master title style</a:t>
            </a:r>
            <a:endParaRPr lang="en-US" dirty="0"/>
          </a:p>
        </p:txBody>
      </p:sp>
      <p:sp>
        <p:nvSpPr>
          <p:cNvPr id="4" name="Date Placeholder 3"/>
          <p:cNvSpPr>
            <a:spLocks noGrp="1"/>
          </p:cNvSpPr>
          <p:nvPr>
            <p:ph type="dt" sz="half" idx="10"/>
          </p:nvPr>
        </p:nvSpPr>
        <p:spPr>
          <a:xfrm>
            <a:off x="3776328" y="4800600"/>
            <a:ext cx="2286000" cy="273844"/>
          </a:xfrm>
        </p:spPr>
        <p:txBody>
          <a:bodyPr/>
          <a:lstStyle>
            <a:lvl1pPr>
              <a:defRPr>
                <a:solidFill>
                  <a:schemeClr val="tx1"/>
                </a:solidFill>
              </a:defRPr>
            </a:lvl1pPr>
          </a:lstStyle>
          <a:p>
            <a:fld id="{4427F9C6-20A9-45D8-B666-D95AD1AA535F}" type="datetime1">
              <a:rPr lang="en-US" smtClean="0"/>
              <a:pPr/>
              <a:t>9/9/2020</a:t>
            </a:fld>
            <a:endParaRPr lang="en-US" dirty="0"/>
          </a:p>
        </p:txBody>
      </p:sp>
      <p:sp>
        <p:nvSpPr>
          <p:cNvPr id="5" name="Footer Placeholder 4"/>
          <p:cNvSpPr>
            <a:spLocks noGrp="1"/>
          </p:cNvSpPr>
          <p:nvPr>
            <p:ph type="ftr" sz="quarter" idx="11"/>
          </p:nvPr>
        </p:nvSpPr>
        <p:spPr>
          <a:xfrm>
            <a:off x="6062328" y="4800600"/>
            <a:ext cx="2286000" cy="273844"/>
          </a:xfrm>
        </p:spPr>
        <p:txBody>
          <a:bodyPr/>
          <a:lstStyle>
            <a:lvl1pPr>
              <a:defRPr>
                <a:solidFill>
                  <a:schemeClr val="tx1"/>
                </a:solidFill>
              </a:defRPr>
            </a:lvl1pPr>
          </a:lstStyle>
          <a:p>
            <a:endParaRPr lang="en-US" dirty="0"/>
          </a:p>
        </p:txBody>
      </p:sp>
      <p:sp>
        <p:nvSpPr>
          <p:cNvPr id="6" name="Slide Number Placeholder 5"/>
          <p:cNvSpPr>
            <a:spLocks noGrp="1"/>
          </p:cNvSpPr>
          <p:nvPr>
            <p:ph type="sldNum" sz="quarter" idx="12"/>
          </p:nvPr>
        </p:nvSpPr>
        <p:spPr>
          <a:xfrm>
            <a:off x="8348328" y="4800600"/>
            <a:ext cx="457200" cy="273844"/>
          </a:xfrm>
        </p:spPr>
        <p:txBody>
          <a:bodyPr/>
          <a:lstStyle>
            <a:lvl1pPr>
              <a:defRPr>
                <a:solidFill>
                  <a:schemeClr val="tx1"/>
                </a:solidFill>
              </a:defRPr>
            </a:lvl1pPr>
          </a:lstStyle>
          <a:p>
            <a:fld id="{66C9E71F-78A0-4868-970E-5692D76DECFE}" type="slidenum">
              <a:rPr lang="en-US" smtClean="0"/>
              <a:pPr/>
              <a:t>‹#›</a:t>
            </a:fld>
            <a:endParaRPr lang="en-US" dirty="0"/>
          </a:p>
        </p:txBody>
      </p:sp>
      <p:sp>
        <p:nvSpPr>
          <p:cNvPr id="11" name="Text Placeholder 16">
            <a:extLst>
              <a:ext uri="{FF2B5EF4-FFF2-40B4-BE49-F238E27FC236}">
                <a16:creationId xmlns="" xmlns:a16="http://schemas.microsoft.com/office/drawing/2014/main" id="{64FB5F53-FF75-45AA-B00D-E26647458E32}"/>
              </a:ext>
            </a:extLst>
          </p:cNvPr>
          <p:cNvSpPr>
            <a:spLocks noGrp="1"/>
          </p:cNvSpPr>
          <p:nvPr>
            <p:ph type="body" sz="quarter" idx="14" hasCustomPrompt="1"/>
          </p:nvPr>
        </p:nvSpPr>
        <p:spPr>
          <a:xfrm>
            <a:off x="503238" y="1428750"/>
            <a:ext cx="4754562" cy="808435"/>
          </a:xfrm>
        </p:spPr>
        <p:txBody>
          <a:bodyPr>
            <a:normAutofit/>
          </a:bodyPr>
          <a:lstStyle>
            <a:lvl1pPr marL="0" indent="0">
              <a:buNone/>
              <a:defRPr sz="2000"/>
            </a:lvl1pPr>
            <a:lvl2pPr marL="347472" indent="0">
              <a:buNone/>
              <a:defRPr/>
            </a:lvl2pPr>
            <a:lvl3pPr marL="603504" indent="0">
              <a:buNone/>
              <a:defRPr/>
            </a:lvl3pPr>
            <a:lvl4pPr marL="841248" indent="0">
              <a:buNone/>
              <a:defRPr/>
            </a:lvl4pPr>
            <a:lvl5pPr marL="1097280" indent="0">
              <a:buNone/>
              <a:defRPr/>
            </a:lvl5pPr>
          </a:lstStyle>
          <a:p>
            <a:pPr lvl="0"/>
            <a:r>
              <a:rPr lang="en-US" dirty="0"/>
              <a:t>Provide a list of relevant terms and their definitions</a:t>
            </a:r>
          </a:p>
        </p:txBody>
      </p:sp>
      <p:sp>
        <p:nvSpPr>
          <p:cNvPr id="12" name="Text Placeholder 19">
            <a:extLst>
              <a:ext uri="{FF2B5EF4-FFF2-40B4-BE49-F238E27FC236}">
                <a16:creationId xmlns="" xmlns:a16="http://schemas.microsoft.com/office/drawing/2014/main" id="{1009BE2F-3305-4974-9545-AD98A2B6C8B9}"/>
              </a:ext>
            </a:extLst>
          </p:cNvPr>
          <p:cNvSpPr>
            <a:spLocks noGrp="1"/>
          </p:cNvSpPr>
          <p:nvPr>
            <p:ph type="body" sz="quarter" idx="15" hasCustomPrompt="1"/>
          </p:nvPr>
        </p:nvSpPr>
        <p:spPr>
          <a:xfrm>
            <a:off x="503238" y="2400300"/>
            <a:ext cx="4754562" cy="1143000"/>
          </a:xfrm>
        </p:spPr>
        <p:txBody>
          <a:bodyPr>
            <a:normAutofit/>
          </a:bodyPr>
          <a:lstStyle>
            <a:lvl1pPr marL="0" indent="0">
              <a:buNone/>
              <a:defRPr sz="1600"/>
            </a:lvl1pPr>
          </a:lstStyle>
          <a:p>
            <a:pPr marL="285750" indent="-285750">
              <a:buClr>
                <a:schemeClr val="accent3"/>
              </a:buClr>
              <a:buFont typeface="Arial" panose="020B0604020202020204" pitchFamily="34" charset="0"/>
              <a:buChar char="•"/>
            </a:pPr>
            <a:r>
              <a:rPr lang="en-US" sz="1600" dirty="0"/>
              <a:t>lorem ipsum dolor sit </a:t>
            </a:r>
            <a:r>
              <a:rPr lang="en-US" sz="1600" dirty="0" err="1"/>
              <a:t>amet</a:t>
            </a:r>
            <a:endParaRPr lang="en-US" sz="1600" dirty="0"/>
          </a:p>
          <a:p>
            <a:pPr marL="285750" indent="-285750">
              <a:buClr>
                <a:schemeClr val="accent3"/>
              </a:buClr>
              <a:buFont typeface="Arial" panose="020B0604020202020204" pitchFamily="34" charset="0"/>
              <a:buChar char="•"/>
            </a:pPr>
            <a:r>
              <a:rPr lang="en-US" sz="1600" dirty="0" err="1"/>
              <a:t>consectetur</a:t>
            </a:r>
            <a:r>
              <a:rPr lang="en-US" sz="1600" dirty="0"/>
              <a:t> </a:t>
            </a:r>
            <a:r>
              <a:rPr lang="en-US" sz="1600" dirty="0" err="1"/>
              <a:t>adipiscing</a:t>
            </a:r>
            <a:r>
              <a:rPr lang="en-US" sz="1600" dirty="0"/>
              <a:t> </a:t>
            </a:r>
            <a:r>
              <a:rPr lang="en-US" sz="1600" dirty="0" err="1"/>
              <a:t>elit</a:t>
            </a:r>
            <a:endParaRPr lang="en-US" sz="1600" dirty="0"/>
          </a:p>
          <a:p>
            <a:pPr marL="285750" indent="-285750">
              <a:buClr>
                <a:schemeClr val="accent3"/>
              </a:buClr>
              <a:buFont typeface="Arial" panose="020B0604020202020204" pitchFamily="34" charset="0"/>
              <a:buChar char="•"/>
            </a:pPr>
            <a:r>
              <a:rPr lang="en-US" sz="1600" dirty="0" err="1"/>
              <a:t>sed</a:t>
            </a:r>
            <a:r>
              <a:rPr lang="en-US" sz="1600" dirty="0"/>
              <a:t> do </a:t>
            </a:r>
            <a:r>
              <a:rPr lang="en-US" sz="1600" dirty="0" err="1"/>
              <a:t>eiusmod</a:t>
            </a:r>
            <a:r>
              <a:rPr lang="en-US" sz="1600" dirty="0"/>
              <a:t> </a:t>
            </a:r>
            <a:r>
              <a:rPr lang="en-US" sz="1600" dirty="0" err="1"/>
              <a:t>tempor</a:t>
            </a:r>
            <a:r>
              <a:rPr lang="en-US" sz="1600" dirty="0"/>
              <a:t> </a:t>
            </a:r>
          </a:p>
          <a:p>
            <a:pPr marL="285750" indent="-285750">
              <a:buClr>
                <a:schemeClr val="accent3"/>
              </a:buClr>
              <a:buFont typeface="Arial" panose="020B0604020202020204" pitchFamily="34" charset="0"/>
              <a:buChar char="•"/>
            </a:pPr>
            <a:r>
              <a:rPr lang="en-US" sz="1600" dirty="0" err="1"/>
              <a:t>incididunt</a:t>
            </a:r>
            <a:r>
              <a:rPr lang="en-US" sz="1600" dirty="0"/>
              <a:t> </a:t>
            </a:r>
            <a:r>
              <a:rPr lang="en-US" sz="1600" dirty="0" err="1"/>
              <a:t>ut</a:t>
            </a:r>
            <a:r>
              <a:rPr lang="en-US" sz="1600" dirty="0"/>
              <a:t> </a:t>
            </a:r>
            <a:r>
              <a:rPr lang="en-US" sz="1600" dirty="0" err="1"/>
              <a:t>labore</a:t>
            </a:r>
            <a:r>
              <a:rPr lang="en-US" sz="1600" dirty="0"/>
              <a:t> et dolore magna </a:t>
            </a:r>
            <a:r>
              <a:rPr lang="en-US" sz="1600" dirty="0" err="1"/>
              <a:t>aliqua</a:t>
            </a:r>
            <a:endParaRPr lang="en-US" sz="1600" dirty="0"/>
          </a:p>
        </p:txBody>
      </p:sp>
      <p:sp>
        <p:nvSpPr>
          <p:cNvPr id="13" name="Text Placeholder 21">
            <a:extLst>
              <a:ext uri="{FF2B5EF4-FFF2-40B4-BE49-F238E27FC236}">
                <a16:creationId xmlns="" xmlns:a16="http://schemas.microsoft.com/office/drawing/2014/main" id="{750E4B0F-2627-4011-8C06-77E6E0EE3386}"/>
              </a:ext>
            </a:extLst>
          </p:cNvPr>
          <p:cNvSpPr>
            <a:spLocks noGrp="1"/>
          </p:cNvSpPr>
          <p:nvPr>
            <p:ph type="body" sz="quarter" idx="16" hasCustomPrompt="1"/>
          </p:nvPr>
        </p:nvSpPr>
        <p:spPr>
          <a:xfrm>
            <a:off x="503238" y="3771901"/>
            <a:ext cx="8302290" cy="742950"/>
          </a:xfrm>
          <a:solidFill>
            <a:schemeClr val="bg1">
              <a:lumMod val="95000"/>
            </a:schemeClr>
          </a:solidFill>
        </p:spPr>
        <p:txBody>
          <a:bodyPr tIns="182880" rIns="182880" bIns="182880">
            <a:normAutofit/>
          </a:bodyPr>
          <a:lstStyle>
            <a:lvl1pPr marL="0" indent="0">
              <a:buNone/>
              <a:defRPr sz="1800"/>
            </a:lvl1pPr>
          </a:lstStyle>
          <a:p>
            <a:pPr marL="0" indent="0">
              <a:buNone/>
            </a:pPr>
            <a:r>
              <a:rPr lang="en-US" sz="1800" dirty="0" err="1"/>
              <a:t>Sed</a:t>
            </a:r>
            <a:r>
              <a:rPr lang="en-US" sz="1800" dirty="0"/>
              <a:t> </a:t>
            </a:r>
            <a:r>
              <a:rPr lang="en-US" sz="1800" dirty="0" err="1"/>
              <a:t>ut</a:t>
            </a:r>
            <a:r>
              <a:rPr lang="en-US" sz="1800" dirty="0"/>
              <a:t> </a:t>
            </a:r>
            <a:r>
              <a:rPr lang="en-US" sz="1800" dirty="0" err="1"/>
              <a:t>perspiciatis</a:t>
            </a:r>
            <a:r>
              <a:rPr lang="en-US" sz="1800" dirty="0"/>
              <a:t> </a:t>
            </a:r>
            <a:r>
              <a:rPr lang="en-US" sz="1800" dirty="0" err="1"/>
              <a:t>unde</a:t>
            </a:r>
            <a:r>
              <a:rPr lang="en-US" sz="1800" dirty="0"/>
              <a:t> </a:t>
            </a:r>
            <a:r>
              <a:rPr lang="en-US" sz="1800" dirty="0" err="1"/>
              <a:t>omnis</a:t>
            </a:r>
            <a:r>
              <a:rPr lang="en-US" sz="1800" dirty="0"/>
              <a:t> </a:t>
            </a:r>
            <a:r>
              <a:rPr lang="en-US" sz="1800" dirty="0" err="1"/>
              <a:t>iste</a:t>
            </a:r>
            <a:r>
              <a:rPr lang="en-US" sz="1800" dirty="0"/>
              <a:t> </a:t>
            </a:r>
            <a:r>
              <a:rPr lang="en-US" sz="1800" dirty="0" err="1"/>
              <a:t>natus</a:t>
            </a:r>
            <a:r>
              <a:rPr lang="en-US" sz="1800" dirty="0"/>
              <a:t> error sit </a:t>
            </a:r>
            <a:r>
              <a:rPr lang="en-US" sz="1800" dirty="0" err="1"/>
              <a:t>voluptatem</a:t>
            </a:r>
            <a:r>
              <a:rPr lang="en-US" sz="1800" dirty="0"/>
              <a:t> </a:t>
            </a:r>
            <a:r>
              <a:rPr lang="en-US" sz="1800" dirty="0" err="1"/>
              <a:t>accusantium</a:t>
            </a:r>
            <a:r>
              <a:rPr lang="en-US" sz="1800" dirty="0"/>
              <a:t> </a:t>
            </a:r>
            <a:r>
              <a:rPr lang="en-US" sz="1800" dirty="0" err="1"/>
              <a:t>doloremque</a:t>
            </a:r>
            <a:r>
              <a:rPr lang="en-US" sz="1800" dirty="0"/>
              <a:t> </a:t>
            </a:r>
            <a:r>
              <a:rPr lang="en-US" sz="1800" dirty="0" err="1"/>
              <a:t>laudantium</a:t>
            </a:r>
            <a:endParaRPr lang="en-US" sz="1800"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E8298A9E-57AF-4657-ABB0-B7FCD8FEE5A3}"/>
              </a:ext>
            </a:extLst>
          </p:cNvPr>
          <p:cNvSpPr/>
          <p:nvPr userDrawn="1"/>
        </p:nvSpPr>
        <p:spPr>
          <a:xfrm>
            <a:off x="0" y="4800601"/>
            <a:ext cx="9144000" cy="3428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 xmlns:a16="http://schemas.microsoft.com/office/drawing/2014/main" id="{CAE028F2-04F0-4AE7-8E73-006AF7EF5CEA}"/>
              </a:ext>
            </a:extLst>
          </p:cNvPr>
          <p:cNvSpPr/>
          <p:nvPr userDrawn="1"/>
        </p:nvSpPr>
        <p:spPr>
          <a:xfrm>
            <a:off x="0" y="0"/>
            <a:ext cx="9144000" cy="12573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Isosceles Triangle 8">
            <a:extLst>
              <a:ext uri="{FF2B5EF4-FFF2-40B4-BE49-F238E27FC236}">
                <a16:creationId xmlns="" xmlns:a16="http://schemas.microsoft.com/office/drawing/2014/main" id="{070B281F-DDF6-47A6-A20E-AD3468ECB455}"/>
              </a:ext>
            </a:extLst>
          </p:cNvPr>
          <p:cNvSpPr/>
          <p:nvPr userDrawn="1"/>
        </p:nvSpPr>
        <p:spPr>
          <a:xfrm rot="10800000">
            <a:off x="838200" y="4793874"/>
            <a:ext cx="457200" cy="17145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02920" y="400854"/>
            <a:ext cx="8183880" cy="513547"/>
          </a:xfrm>
        </p:spPr>
        <p:txBody>
          <a:bodyPr/>
          <a:lstStyle>
            <a:lvl1pPr>
              <a:defRPr>
                <a:solidFill>
                  <a:schemeClr val="tx2"/>
                </a:solidFill>
              </a:defRPr>
            </a:lvl1pPr>
          </a:lstStyle>
          <a:p>
            <a:r>
              <a:rPr lang="en-US"/>
              <a:t>Click to edit Master title style</a:t>
            </a:r>
            <a:endParaRPr lang="en-US" dirty="0"/>
          </a:p>
        </p:txBody>
      </p:sp>
      <p:sp>
        <p:nvSpPr>
          <p:cNvPr id="4" name="Date Placeholder 3"/>
          <p:cNvSpPr>
            <a:spLocks noGrp="1"/>
          </p:cNvSpPr>
          <p:nvPr>
            <p:ph type="dt" sz="half" idx="10"/>
          </p:nvPr>
        </p:nvSpPr>
        <p:spPr>
          <a:xfrm>
            <a:off x="3776328" y="4800600"/>
            <a:ext cx="2286000" cy="273844"/>
          </a:xfrm>
        </p:spPr>
        <p:txBody>
          <a:bodyPr/>
          <a:lstStyle>
            <a:lvl1pPr>
              <a:defRPr>
                <a:solidFill>
                  <a:schemeClr val="tx1"/>
                </a:solidFill>
              </a:defRPr>
            </a:lvl1pPr>
          </a:lstStyle>
          <a:p>
            <a:fld id="{4427F9C6-20A9-45D8-B666-D95AD1AA535F}" type="datetime1">
              <a:rPr lang="en-US" smtClean="0"/>
              <a:pPr/>
              <a:t>9/9/2020</a:t>
            </a:fld>
            <a:endParaRPr lang="en-US" dirty="0"/>
          </a:p>
        </p:txBody>
      </p:sp>
      <p:sp>
        <p:nvSpPr>
          <p:cNvPr id="5" name="Footer Placeholder 4"/>
          <p:cNvSpPr>
            <a:spLocks noGrp="1"/>
          </p:cNvSpPr>
          <p:nvPr>
            <p:ph type="ftr" sz="quarter" idx="11"/>
          </p:nvPr>
        </p:nvSpPr>
        <p:spPr>
          <a:xfrm>
            <a:off x="6062328" y="4800600"/>
            <a:ext cx="2286000" cy="273844"/>
          </a:xfrm>
        </p:spPr>
        <p:txBody>
          <a:bodyPr/>
          <a:lstStyle>
            <a:lvl1pPr>
              <a:defRPr>
                <a:solidFill>
                  <a:schemeClr val="tx1"/>
                </a:solidFill>
              </a:defRPr>
            </a:lvl1pPr>
          </a:lstStyle>
          <a:p>
            <a:endParaRPr lang="en-US" dirty="0"/>
          </a:p>
        </p:txBody>
      </p:sp>
      <p:sp>
        <p:nvSpPr>
          <p:cNvPr id="6" name="Slide Number Placeholder 5"/>
          <p:cNvSpPr>
            <a:spLocks noGrp="1"/>
          </p:cNvSpPr>
          <p:nvPr>
            <p:ph type="sldNum" sz="quarter" idx="12"/>
          </p:nvPr>
        </p:nvSpPr>
        <p:spPr>
          <a:xfrm>
            <a:off x="8348328" y="4800600"/>
            <a:ext cx="457200" cy="273844"/>
          </a:xfrm>
        </p:spPr>
        <p:txBody>
          <a:bodyPr/>
          <a:lstStyle>
            <a:lvl1pPr>
              <a:defRPr>
                <a:solidFill>
                  <a:schemeClr val="tx1"/>
                </a:solidFill>
              </a:defRPr>
            </a:lvl1pPr>
          </a:lstStyle>
          <a:p>
            <a:fld id="{66C9E71F-78A0-4868-970E-5692D76DECFE}" type="slidenum">
              <a:rPr lang="en-US" smtClean="0"/>
              <a:pPr/>
              <a:t>‹#›</a:t>
            </a:fld>
            <a:endParaRPr lang="en-US" dirty="0"/>
          </a:p>
        </p:txBody>
      </p:sp>
      <p:sp>
        <p:nvSpPr>
          <p:cNvPr id="13" name="Text Placeholder 16">
            <a:extLst>
              <a:ext uri="{FF2B5EF4-FFF2-40B4-BE49-F238E27FC236}">
                <a16:creationId xmlns="" xmlns:a16="http://schemas.microsoft.com/office/drawing/2014/main" id="{03F2C829-D4FC-4522-8F81-3EE63787A0FC}"/>
              </a:ext>
            </a:extLst>
          </p:cNvPr>
          <p:cNvSpPr>
            <a:spLocks noGrp="1"/>
          </p:cNvSpPr>
          <p:nvPr>
            <p:ph type="body" sz="quarter" idx="14" hasCustomPrompt="1"/>
          </p:nvPr>
        </p:nvSpPr>
        <p:spPr>
          <a:xfrm>
            <a:off x="503238" y="1428750"/>
            <a:ext cx="4754562" cy="808435"/>
          </a:xfrm>
        </p:spPr>
        <p:txBody>
          <a:bodyPr>
            <a:normAutofit/>
          </a:bodyPr>
          <a:lstStyle>
            <a:lvl1pPr marL="0" indent="0">
              <a:buNone/>
              <a:defRPr sz="2000"/>
            </a:lvl1pPr>
            <a:lvl2pPr marL="347472" indent="0">
              <a:buNone/>
              <a:defRPr/>
            </a:lvl2pPr>
            <a:lvl3pPr marL="603504" indent="0">
              <a:buNone/>
              <a:defRPr/>
            </a:lvl3pPr>
            <a:lvl4pPr marL="841248" indent="0">
              <a:buNone/>
              <a:defRPr/>
            </a:lvl4pPr>
            <a:lvl5pPr marL="1097280" indent="0">
              <a:buNone/>
              <a:defRPr/>
            </a:lvl5pPr>
          </a:lstStyle>
          <a:p>
            <a:pPr lvl="0"/>
            <a:r>
              <a:rPr lang="en-US" dirty="0"/>
              <a:t>Provide a list of relevant terms and their definitions</a:t>
            </a:r>
          </a:p>
        </p:txBody>
      </p:sp>
      <p:sp>
        <p:nvSpPr>
          <p:cNvPr id="14" name="Text Placeholder 19">
            <a:extLst>
              <a:ext uri="{FF2B5EF4-FFF2-40B4-BE49-F238E27FC236}">
                <a16:creationId xmlns="" xmlns:a16="http://schemas.microsoft.com/office/drawing/2014/main" id="{69DA3F2B-EEDB-435E-BF3D-BD81CA979020}"/>
              </a:ext>
            </a:extLst>
          </p:cNvPr>
          <p:cNvSpPr>
            <a:spLocks noGrp="1"/>
          </p:cNvSpPr>
          <p:nvPr>
            <p:ph type="body" sz="quarter" idx="15" hasCustomPrompt="1"/>
          </p:nvPr>
        </p:nvSpPr>
        <p:spPr>
          <a:xfrm>
            <a:off x="503238" y="2400300"/>
            <a:ext cx="4754562" cy="1143000"/>
          </a:xfrm>
        </p:spPr>
        <p:txBody>
          <a:bodyPr>
            <a:normAutofit/>
          </a:bodyPr>
          <a:lstStyle>
            <a:lvl1pPr marL="0" indent="0">
              <a:buNone/>
              <a:defRPr sz="1600"/>
            </a:lvl1pPr>
          </a:lstStyle>
          <a:p>
            <a:pPr marL="285750" indent="-285750">
              <a:buClr>
                <a:schemeClr val="accent3"/>
              </a:buClr>
              <a:buFont typeface="Arial" panose="020B0604020202020204" pitchFamily="34" charset="0"/>
              <a:buChar char="•"/>
            </a:pPr>
            <a:r>
              <a:rPr lang="en-US" sz="1600" dirty="0"/>
              <a:t>lorem ipsum dolor sit </a:t>
            </a:r>
            <a:r>
              <a:rPr lang="en-US" sz="1600" dirty="0" err="1"/>
              <a:t>amet</a:t>
            </a:r>
            <a:endParaRPr lang="en-US" sz="1600" dirty="0"/>
          </a:p>
          <a:p>
            <a:pPr marL="285750" indent="-285750">
              <a:buClr>
                <a:schemeClr val="accent3"/>
              </a:buClr>
              <a:buFont typeface="Arial" panose="020B0604020202020204" pitchFamily="34" charset="0"/>
              <a:buChar char="•"/>
            </a:pPr>
            <a:r>
              <a:rPr lang="en-US" sz="1600" dirty="0" err="1"/>
              <a:t>consectetur</a:t>
            </a:r>
            <a:r>
              <a:rPr lang="en-US" sz="1600" dirty="0"/>
              <a:t> </a:t>
            </a:r>
            <a:r>
              <a:rPr lang="en-US" sz="1600" dirty="0" err="1"/>
              <a:t>adipiscing</a:t>
            </a:r>
            <a:r>
              <a:rPr lang="en-US" sz="1600" dirty="0"/>
              <a:t> </a:t>
            </a:r>
            <a:r>
              <a:rPr lang="en-US" sz="1600" dirty="0" err="1"/>
              <a:t>elit</a:t>
            </a:r>
            <a:endParaRPr lang="en-US" sz="1600" dirty="0"/>
          </a:p>
          <a:p>
            <a:pPr marL="285750" indent="-285750">
              <a:buClr>
                <a:schemeClr val="accent3"/>
              </a:buClr>
              <a:buFont typeface="Arial" panose="020B0604020202020204" pitchFamily="34" charset="0"/>
              <a:buChar char="•"/>
            </a:pPr>
            <a:r>
              <a:rPr lang="en-US" sz="1600" dirty="0" err="1"/>
              <a:t>sed</a:t>
            </a:r>
            <a:r>
              <a:rPr lang="en-US" sz="1600" dirty="0"/>
              <a:t> do </a:t>
            </a:r>
            <a:r>
              <a:rPr lang="en-US" sz="1600" dirty="0" err="1"/>
              <a:t>eiusmod</a:t>
            </a:r>
            <a:r>
              <a:rPr lang="en-US" sz="1600" dirty="0"/>
              <a:t> </a:t>
            </a:r>
            <a:r>
              <a:rPr lang="en-US" sz="1600" dirty="0" err="1"/>
              <a:t>tempor</a:t>
            </a:r>
            <a:r>
              <a:rPr lang="en-US" sz="1600" dirty="0"/>
              <a:t> </a:t>
            </a:r>
          </a:p>
          <a:p>
            <a:pPr marL="285750" indent="-285750">
              <a:buClr>
                <a:schemeClr val="accent3"/>
              </a:buClr>
              <a:buFont typeface="Arial" panose="020B0604020202020204" pitchFamily="34" charset="0"/>
              <a:buChar char="•"/>
            </a:pPr>
            <a:r>
              <a:rPr lang="en-US" sz="1600" dirty="0" err="1"/>
              <a:t>incididunt</a:t>
            </a:r>
            <a:r>
              <a:rPr lang="en-US" sz="1600" dirty="0"/>
              <a:t> </a:t>
            </a:r>
            <a:r>
              <a:rPr lang="en-US" sz="1600" dirty="0" err="1"/>
              <a:t>ut</a:t>
            </a:r>
            <a:r>
              <a:rPr lang="en-US" sz="1600" dirty="0"/>
              <a:t> </a:t>
            </a:r>
            <a:r>
              <a:rPr lang="en-US" sz="1600" dirty="0" err="1"/>
              <a:t>labore</a:t>
            </a:r>
            <a:r>
              <a:rPr lang="en-US" sz="1600" dirty="0"/>
              <a:t> et dolore magna </a:t>
            </a:r>
            <a:r>
              <a:rPr lang="en-US" sz="1600" dirty="0" err="1"/>
              <a:t>aliqua</a:t>
            </a:r>
            <a:endParaRPr lang="en-US" sz="1600" dirty="0"/>
          </a:p>
        </p:txBody>
      </p:sp>
      <p:sp>
        <p:nvSpPr>
          <p:cNvPr id="18" name="Text Placeholder 21">
            <a:extLst>
              <a:ext uri="{FF2B5EF4-FFF2-40B4-BE49-F238E27FC236}">
                <a16:creationId xmlns="" xmlns:a16="http://schemas.microsoft.com/office/drawing/2014/main" id="{724D06DB-16B6-4447-80D7-E3F12741D170}"/>
              </a:ext>
            </a:extLst>
          </p:cNvPr>
          <p:cNvSpPr>
            <a:spLocks noGrp="1"/>
          </p:cNvSpPr>
          <p:nvPr>
            <p:ph type="body" sz="quarter" idx="16" hasCustomPrompt="1"/>
          </p:nvPr>
        </p:nvSpPr>
        <p:spPr>
          <a:xfrm>
            <a:off x="503238" y="3771901"/>
            <a:ext cx="8302290" cy="742950"/>
          </a:xfrm>
          <a:solidFill>
            <a:schemeClr val="bg1">
              <a:lumMod val="95000"/>
            </a:schemeClr>
          </a:solidFill>
        </p:spPr>
        <p:txBody>
          <a:bodyPr tIns="182880" rIns="182880" bIns="182880">
            <a:normAutofit/>
          </a:bodyPr>
          <a:lstStyle>
            <a:lvl1pPr marL="0" indent="0">
              <a:buNone/>
              <a:defRPr sz="1800"/>
            </a:lvl1pPr>
          </a:lstStyle>
          <a:p>
            <a:pPr marL="0" indent="0">
              <a:buNone/>
            </a:pPr>
            <a:r>
              <a:rPr lang="en-US" sz="1800" dirty="0" err="1"/>
              <a:t>Sed</a:t>
            </a:r>
            <a:r>
              <a:rPr lang="en-US" sz="1800" dirty="0"/>
              <a:t> </a:t>
            </a:r>
            <a:r>
              <a:rPr lang="en-US" sz="1800" dirty="0" err="1"/>
              <a:t>ut</a:t>
            </a:r>
            <a:r>
              <a:rPr lang="en-US" sz="1800" dirty="0"/>
              <a:t> </a:t>
            </a:r>
            <a:r>
              <a:rPr lang="en-US" sz="1800" dirty="0" err="1"/>
              <a:t>perspiciatis</a:t>
            </a:r>
            <a:r>
              <a:rPr lang="en-US" sz="1800" dirty="0"/>
              <a:t> </a:t>
            </a:r>
            <a:r>
              <a:rPr lang="en-US" sz="1800" dirty="0" err="1"/>
              <a:t>unde</a:t>
            </a:r>
            <a:r>
              <a:rPr lang="en-US" sz="1800" dirty="0"/>
              <a:t> </a:t>
            </a:r>
            <a:r>
              <a:rPr lang="en-US" sz="1800" dirty="0" err="1"/>
              <a:t>omnis</a:t>
            </a:r>
            <a:r>
              <a:rPr lang="en-US" sz="1800" dirty="0"/>
              <a:t> </a:t>
            </a:r>
            <a:r>
              <a:rPr lang="en-US" sz="1800" dirty="0" err="1"/>
              <a:t>iste</a:t>
            </a:r>
            <a:r>
              <a:rPr lang="en-US" sz="1800" dirty="0"/>
              <a:t> </a:t>
            </a:r>
            <a:r>
              <a:rPr lang="en-US" sz="1800" dirty="0" err="1"/>
              <a:t>natus</a:t>
            </a:r>
            <a:r>
              <a:rPr lang="en-US" sz="1800" dirty="0"/>
              <a:t> error sit </a:t>
            </a:r>
            <a:r>
              <a:rPr lang="en-US" sz="1800" dirty="0" err="1"/>
              <a:t>voluptatem</a:t>
            </a:r>
            <a:r>
              <a:rPr lang="en-US" sz="1800" dirty="0"/>
              <a:t> </a:t>
            </a:r>
            <a:r>
              <a:rPr lang="en-US" sz="1800" dirty="0" err="1"/>
              <a:t>accusantium</a:t>
            </a:r>
            <a:r>
              <a:rPr lang="en-US" sz="1800" dirty="0"/>
              <a:t> </a:t>
            </a:r>
            <a:r>
              <a:rPr lang="en-US" sz="1800" dirty="0" err="1"/>
              <a:t>doloremque</a:t>
            </a:r>
            <a:r>
              <a:rPr lang="en-US" sz="1800" dirty="0"/>
              <a:t> </a:t>
            </a:r>
            <a:r>
              <a:rPr lang="en-US" sz="1800" dirty="0" err="1"/>
              <a:t>laudantium</a:t>
            </a:r>
            <a:endParaRPr lang="en-US" sz="1800" dirty="0"/>
          </a:p>
        </p:txBody>
      </p:sp>
    </p:spTree>
    <p:extLst>
      <p:ext uri="{BB962C8B-B14F-4D97-AF65-F5344CB8AC3E}">
        <p14:creationId xmlns:p14="http://schemas.microsoft.com/office/powerpoint/2010/main" val="1854864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E8298A9E-57AF-4657-ABB0-B7FCD8FEE5A3}"/>
              </a:ext>
            </a:extLst>
          </p:cNvPr>
          <p:cNvSpPr/>
          <p:nvPr userDrawn="1"/>
        </p:nvSpPr>
        <p:spPr>
          <a:xfrm>
            <a:off x="0" y="4800601"/>
            <a:ext cx="9144000" cy="3428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 xmlns:a16="http://schemas.microsoft.com/office/drawing/2014/main" id="{CAE028F2-04F0-4AE7-8E73-006AF7EF5CEA}"/>
              </a:ext>
            </a:extLst>
          </p:cNvPr>
          <p:cNvSpPr/>
          <p:nvPr userDrawn="1"/>
        </p:nvSpPr>
        <p:spPr>
          <a:xfrm>
            <a:off x="0" y="0"/>
            <a:ext cx="9144000" cy="12573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Isosceles Triangle 8">
            <a:extLst>
              <a:ext uri="{FF2B5EF4-FFF2-40B4-BE49-F238E27FC236}">
                <a16:creationId xmlns="" xmlns:a16="http://schemas.microsoft.com/office/drawing/2014/main" id="{070B281F-DDF6-47A6-A20E-AD3468ECB455}"/>
              </a:ext>
            </a:extLst>
          </p:cNvPr>
          <p:cNvSpPr/>
          <p:nvPr userDrawn="1"/>
        </p:nvSpPr>
        <p:spPr>
          <a:xfrm rot="10800000">
            <a:off x="838200" y="4793874"/>
            <a:ext cx="457200" cy="17145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02920" y="400854"/>
            <a:ext cx="8183880" cy="513547"/>
          </a:xfrm>
        </p:spPr>
        <p:txBody>
          <a:bodyPr/>
          <a:lstStyle>
            <a:lvl1pPr>
              <a:defRPr>
                <a:solidFill>
                  <a:schemeClr val="bg1"/>
                </a:solidFill>
              </a:defRPr>
            </a:lvl1pPr>
          </a:lstStyle>
          <a:p>
            <a:r>
              <a:rPr lang="en-US"/>
              <a:t>Click to edit Master title style</a:t>
            </a:r>
            <a:endParaRPr lang="en-US" dirty="0"/>
          </a:p>
        </p:txBody>
      </p:sp>
      <p:sp>
        <p:nvSpPr>
          <p:cNvPr id="4" name="Date Placeholder 3"/>
          <p:cNvSpPr>
            <a:spLocks noGrp="1"/>
          </p:cNvSpPr>
          <p:nvPr>
            <p:ph type="dt" sz="half" idx="10"/>
          </p:nvPr>
        </p:nvSpPr>
        <p:spPr>
          <a:xfrm>
            <a:off x="3776328" y="4800600"/>
            <a:ext cx="2286000" cy="273844"/>
          </a:xfrm>
        </p:spPr>
        <p:txBody>
          <a:bodyPr/>
          <a:lstStyle>
            <a:lvl1pPr>
              <a:defRPr>
                <a:solidFill>
                  <a:schemeClr val="tx1"/>
                </a:solidFill>
              </a:defRPr>
            </a:lvl1pPr>
          </a:lstStyle>
          <a:p>
            <a:fld id="{4427F9C6-20A9-45D8-B666-D95AD1AA535F}" type="datetime1">
              <a:rPr lang="en-US" smtClean="0"/>
              <a:pPr/>
              <a:t>9/9/2020</a:t>
            </a:fld>
            <a:endParaRPr lang="en-US" dirty="0"/>
          </a:p>
        </p:txBody>
      </p:sp>
      <p:sp>
        <p:nvSpPr>
          <p:cNvPr id="5" name="Footer Placeholder 4"/>
          <p:cNvSpPr>
            <a:spLocks noGrp="1"/>
          </p:cNvSpPr>
          <p:nvPr>
            <p:ph type="ftr" sz="quarter" idx="11"/>
          </p:nvPr>
        </p:nvSpPr>
        <p:spPr>
          <a:xfrm>
            <a:off x="6062328" y="4800600"/>
            <a:ext cx="2286000" cy="273844"/>
          </a:xfrm>
        </p:spPr>
        <p:txBody>
          <a:bodyPr/>
          <a:lstStyle>
            <a:lvl1pPr>
              <a:defRPr>
                <a:solidFill>
                  <a:schemeClr val="tx1"/>
                </a:solidFill>
              </a:defRPr>
            </a:lvl1pPr>
          </a:lstStyle>
          <a:p>
            <a:endParaRPr lang="en-US" dirty="0"/>
          </a:p>
        </p:txBody>
      </p:sp>
      <p:sp>
        <p:nvSpPr>
          <p:cNvPr id="6" name="Slide Number Placeholder 5"/>
          <p:cNvSpPr>
            <a:spLocks noGrp="1"/>
          </p:cNvSpPr>
          <p:nvPr>
            <p:ph type="sldNum" sz="quarter" idx="12"/>
          </p:nvPr>
        </p:nvSpPr>
        <p:spPr>
          <a:xfrm>
            <a:off x="8348328" y="4800600"/>
            <a:ext cx="457200" cy="273844"/>
          </a:xfrm>
        </p:spPr>
        <p:txBody>
          <a:bodyPr/>
          <a:lstStyle>
            <a:lvl1pPr>
              <a:defRPr>
                <a:solidFill>
                  <a:schemeClr val="tx1"/>
                </a:solidFill>
              </a:defRPr>
            </a:lvl1pPr>
          </a:lstStyle>
          <a:p>
            <a:fld id="{66C9E71F-78A0-4868-970E-5692D76DECFE}" type="slidenum">
              <a:rPr lang="en-US" smtClean="0"/>
              <a:pPr/>
              <a:t>‹#›</a:t>
            </a:fld>
            <a:endParaRPr lang="en-US" dirty="0"/>
          </a:p>
        </p:txBody>
      </p:sp>
      <p:sp>
        <p:nvSpPr>
          <p:cNvPr id="17" name="Text Placeholder 16">
            <a:extLst>
              <a:ext uri="{FF2B5EF4-FFF2-40B4-BE49-F238E27FC236}">
                <a16:creationId xmlns="" xmlns:a16="http://schemas.microsoft.com/office/drawing/2014/main" id="{42768ECE-5E91-42D8-9F95-B91671A2B268}"/>
              </a:ext>
            </a:extLst>
          </p:cNvPr>
          <p:cNvSpPr>
            <a:spLocks noGrp="1"/>
          </p:cNvSpPr>
          <p:nvPr>
            <p:ph type="body" sz="quarter" idx="14" hasCustomPrompt="1"/>
          </p:nvPr>
        </p:nvSpPr>
        <p:spPr>
          <a:xfrm>
            <a:off x="503238" y="1428750"/>
            <a:ext cx="4754562" cy="808435"/>
          </a:xfrm>
        </p:spPr>
        <p:txBody>
          <a:bodyPr>
            <a:normAutofit/>
          </a:bodyPr>
          <a:lstStyle>
            <a:lvl1pPr marL="0" indent="0">
              <a:buNone/>
              <a:defRPr sz="2000"/>
            </a:lvl1pPr>
            <a:lvl2pPr marL="347472" indent="0">
              <a:buNone/>
              <a:defRPr/>
            </a:lvl2pPr>
            <a:lvl3pPr marL="603504" indent="0">
              <a:buNone/>
              <a:defRPr/>
            </a:lvl3pPr>
            <a:lvl4pPr marL="841248" indent="0">
              <a:buNone/>
              <a:defRPr/>
            </a:lvl4pPr>
            <a:lvl5pPr marL="1097280" indent="0">
              <a:buNone/>
              <a:defRPr/>
            </a:lvl5pPr>
          </a:lstStyle>
          <a:p>
            <a:pPr lvl="0"/>
            <a:r>
              <a:rPr lang="en-US" dirty="0"/>
              <a:t>Provide a list of relevant terms and their definitions</a:t>
            </a:r>
          </a:p>
        </p:txBody>
      </p:sp>
      <p:sp>
        <p:nvSpPr>
          <p:cNvPr id="20" name="Text Placeholder 19">
            <a:extLst>
              <a:ext uri="{FF2B5EF4-FFF2-40B4-BE49-F238E27FC236}">
                <a16:creationId xmlns="" xmlns:a16="http://schemas.microsoft.com/office/drawing/2014/main" id="{AD316310-4FD9-4500-A4BE-BD7BC699161D}"/>
              </a:ext>
            </a:extLst>
          </p:cNvPr>
          <p:cNvSpPr>
            <a:spLocks noGrp="1"/>
          </p:cNvSpPr>
          <p:nvPr>
            <p:ph type="body" sz="quarter" idx="15" hasCustomPrompt="1"/>
          </p:nvPr>
        </p:nvSpPr>
        <p:spPr>
          <a:xfrm>
            <a:off x="503238" y="2400300"/>
            <a:ext cx="4754562" cy="1143000"/>
          </a:xfrm>
        </p:spPr>
        <p:txBody>
          <a:bodyPr>
            <a:normAutofit/>
          </a:bodyPr>
          <a:lstStyle>
            <a:lvl1pPr marL="0" indent="0">
              <a:buNone/>
              <a:defRPr sz="1600"/>
            </a:lvl1pPr>
          </a:lstStyle>
          <a:p>
            <a:pPr marL="285750" indent="-285750">
              <a:buClr>
                <a:schemeClr val="accent3"/>
              </a:buClr>
              <a:buFont typeface="Arial" panose="020B0604020202020204" pitchFamily="34" charset="0"/>
              <a:buChar char="•"/>
            </a:pPr>
            <a:r>
              <a:rPr lang="en-US" sz="1600" dirty="0"/>
              <a:t>lorem ipsum dolor sit </a:t>
            </a:r>
            <a:r>
              <a:rPr lang="en-US" sz="1600" dirty="0" err="1"/>
              <a:t>amet</a:t>
            </a:r>
            <a:endParaRPr lang="en-US" sz="1600" dirty="0"/>
          </a:p>
          <a:p>
            <a:pPr marL="285750" indent="-285750">
              <a:buClr>
                <a:schemeClr val="accent3"/>
              </a:buClr>
              <a:buFont typeface="Arial" panose="020B0604020202020204" pitchFamily="34" charset="0"/>
              <a:buChar char="•"/>
            </a:pPr>
            <a:r>
              <a:rPr lang="en-US" sz="1600" dirty="0" err="1"/>
              <a:t>consectetur</a:t>
            </a:r>
            <a:r>
              <a:rPr lang="en-US" sz="1600" dirty="0"/>
              <a:t> </a:t>
            </a:r>
            <a:r>
              <a:rPr lang="en-US" sz="1600" dirty="0" err="1"/>
              <a:t>adipiscing</a:t>
            </a:r>
            <a:r>
              <a:rPr lang="en-US" sz="1600" dirty="0"/>
              <a:t> </a:t>
            </a:r>
            <a:r>
              <a:rPr lang="en-US" sz="1600" dirty="0" err="1"/>
              <a:t>elit</a:t>
            </a:r>
            <a:endParaRPr lang="en-US" sz="1600" dirty="0"/>
          </a:p>
          <a:p>
            <a:pPr marL="285750" indent="-285750">
              <a:buClr>
                <a:schemeClr val="accent3"/>
              </a:buClr>
              <a:buFont typeface="Arial" panose="020B0604020202020204" pitchFamily="34" charset="0"/>
              <a:buChar char="•"/>
            </a:pPr>
            <a:r>
              <a:rPr lang="en-US" sz="1600" dirty="0" err="1"/>
              <a:t>sed</a:t>
            </a:r>
            <a:r>
              <a:rPr lang="en-US" sz="1600" dirty="0"/>
              <a:t> do </a:t>
            </a:r>
            <a:r>
              <a:rPr lang="en-US" sz="1600" dirty="0" err="1"/>
              <a:t>eiusmod</a:t>
            </a:r>
            <a:r>
              <a:rPr lang="en-US" sz="1600" dirty="0"/>
              <a:t> </a:t>
            </a:r>
            <a:r>
              <a:rPr lang="en-US" sz="1600" dirty="0" err="1"/>
              <a:t>tempor</a:t>
            </a:r>
            <a:r>
              <a:rPr lang="en-US" sz="1600" dirty="0"/>
              <a:t> </a:t>
            </a:r>
          </a:p>
          <a:p>
            <a:pPr marL="285750" indent="-285750">
              <a:buClr>
                <a:schemeClr val="accent3"/>
              </a:buClr>
              <a:buFont typeface="Arial" panose="020B0604020202020204" pitchFamily="34" charset="0"/>
              <a:buChar char="•"/>
            </a:pPr>
            <a:r>
              <a:rPr lang="en-US" sz="1600" dirty="0" err="1"/>
              <a:t>incididunt</a:t>
            </a:r>
            <a:r>
              <a:rPr lang="en-US" sz="1600" dirty="0"/>
              <a:t> </a:t>
            </a:r>
            <a:r>
              <a:rPr lang="en-US" sz="1600" dirty="0" err="1"/>
              <a:t>ut</a:t>
            </a:r>
            <a:r>
              <a:rPr lang="en-US" sz="1600" dirty="0"/>
              <a:t> </a:t>
            </a:r>
            <a:r>
              <a:rPr lang="en-US" sz="1600" dirty="0" err="1"/>
              <a:t>labore</a:t>
            </a:r>
            <a:r>
              <a:rPr lang="en-US" sz="1600" dirty="0"/>
              <a:t> et dolore magna </a:t>
            </a:r>
            <a:r>
              <a:rPr lang="en-US" sz="1600" dirty="0" err="1"/>
              <a:t>aliqua</a:t>
            </a:r>
            <a:endParaRPr lang="en-US" sz="1600" dirty="0"/>
          </a:p>
        </p:txBody>
      </p:sp>
      <p:sp>
        <p:nvSpPr>
          <p:cNvPr id="27" name="Text Placeholder 21">
            <a:extLst>
              <a:ext uri="{FF2B5EF4-FFF2-40B4-BE49-F238E27FC236}">
                <a16:creationId xmlns="" xmlns:a16="http://schemas.microsoft.com/office/drawing/2014/main" id="{D2D13E1C-C5A0-4BB6-A3B2-B12F46371504}"/>
              </a:ext>
            </a:extLst>
          </p:cNvPr>
          <p:cNvSpPr>
            <a:spLocks noGrp="1"/>
          </p:cNvSpPr>
          <p:nvPr>
            <p:ph type="body" sz="quarter" idx="16" hasCustomPrompt="1"/>
          </p:nvPr>
        </p:nvSpPr>
        <p:spPr>
          <a:xfrm>
            <a:off x="503238" y="3771901"/>
            <a:ext cx="8302290" cy="742950"/>
          </a:xfrm>
          <a:solidFill>
            <a:schemeClr val="bg1">
              <a:lumMod val="95000"/>
            </a:schemeClr>
          </a:solidFill>
        </p:spPr>
        <p:txBody>
          <a:bodyPr tIns="182880" rIns="182880" bIns="182880">
            <a:normAutofit/>
          </a:bodyPr>
          <a:lstStyle>
            <a:lvl1pPr marL="0" indent="0">
              <a:buNone/>
              <a:defRPr sz="1800"/>
            </a:lvl1pPr>
          </a:lstStyle>
          <a:p>
            <a:pPr marL="0" indent="0">
              <a:buNone/>
            </a:pPr>
            <a:r>
              <a:rPr lang="en-US" sz="1800" dirty="0" err="1"/>
              <a:t>Sed</a:t>
            </a:r>
            <a:r>
              <a:rPr lang="en-US" sz="1800" dirty="0"/>
              <a:t> </a:t>
            </a:r>
            <a:r>
              <a:rPr lang="en-US" sz="1800" dirty="0" err="1"/>
              <a:t>ut</a:t>
            </a:r>
            <a:r>
              <a:rPr lang="en-US" sz="1800" dirty="0"/>
              <a:t> </a:t>
            </a:r>
            <a:r>
              <a:rPr lang="en-US" sz="1800" dirty="0" err="1"/>
              <a:t>perspiciatis</a:t>
            </a:r>
            <a:r>
              <a:rPr lang="en-US" sz="1800" dirty="0"/>
              <a:t> </a:t>
            </a:r>
            <a:r>
              <a:rPr lang="en-US" sz="1800" dirty="0" err="1"/>
              <a:t>unde</a:t>
            </a:r>
            <a:r>
              <a:rPr lang="en-US" sz="1800" dirty="0"/>
              <a:t> </a:t>
            </a:r>
            <a:r>
              <a:rPr lang="en-US" sz="1800" dirty="0" err="1"/>
              <a:t>omnis</a:t>
            </a:r>
            <a:r>
              <a:rPr lang="en-US" sz="1800" dirty="0"/>
              <a:t> </a:t>
            </a:r>
            <a:r>
              <a:rPr lang="en-US" sz="1800" dirty="0" err="1"/>
              <a:t>iste</a:t>
            </a:r>
            <a:r>
              <a:rPr lang="en-US" sz="1800" dirty="0"/>
              <a:t> </a:t>
            </a:r>
            <a:r>
              <a:rPr lang="en-US" sz="1800" dirty="0" err="1"/>
              <a:t>natus</a:t>
            </a:r>
            <a:r>
              <a:rPr lang="en-US" sz="1800" dirty="0"/>
              <a:t> error sit </a:t>
            </a:r>
            <a:r>
              <a:rPr lang="en-US" sz="1800" dirty="0" err="1"/>
              <a:t>voluptatem</a:t>
            </a:r>
            <a:r>
              <a:rPr lang="en-US" sz="1800" dirty="0"/>
              <a:t> </a:t>
            </a:r>
            <a:r>
              <a:rPr lang="en-US" sz="1800" dirty="0" err="1"/>
              <a:t>accusantium</a:t>
            </a:r>
            <a:r>
              <a:rPr lang="en-US" sz="1800" dirty="0"/>
              <a:t> </a:t>
            </a:r>
            <a:r>
              <a:rPr lang="en-US" sz="1800" dirty="0" err="1"/>
              <a:t>doloremque</a:t>
            </a:r>
            <a:r>
              <a:rPr lang="en-US" sz="1800" dirty="0"/>
              <a:t> </a:t>
            </a:r>
            <a:r>
              <a:rPr lang="en-US" sz="1800" dirty="0" err="1"/>
              <a:t>laudantium</a:t>
            </a:r>
            <a:endParaRPr lang="en-US" sz="1800" dirty="0"/>
          </a:p>
        </p:txBody>
      </p:sp>
    </p:spTree>
    <p:extLst>
      <p:ext uri="{BB962C8B-B14F-4D97-AF65-F5344CB8AC3E}">
        <p14:creationId xmlns:p14="http://schemas.microsoft.com/office/powerpoint/2010/main" val="14170907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8344" y="800100"/>
            <a:ext cx="8183880" cy="507492"/>
          </a:xfrm>
        </p:spPr>
        <p:txBody>
          <a:bodyPr lIns="91440" bIns="0" anchor="b"/>
          <a:lstStyle>
            <a:lvl1pPr algn="l">
              <a:buNone/>
              <a:defRPr sz="3600" b="0" cap="none" baseline="0">
                <a:solidFill>
                  <a:schemeClr val="bg2">
                    <a:shade val="25000"/>
                  </a:schemeClr>
                </a:solidFill>
                <a:effectLst/>
              </a:defRPr>
            </a:lvl1pPr>
          </a:lstStyle>
          <a:p>
            <a:r>
              <a:rPr lang="en-US"/>
              <a:t>Click to edit Master title style</a:t>
            </a:r>
            <a:endParaRPr lang="en-US" dirty="0"/>
          </a:p>
        </p:txBody>
      </p:sp>
      <p:sp>
        <p:nvSpPr>
          <p:cNvPr id="3" name="Text Placeholder 2"/>
          <p:cNvSpPr>
            <a:spLocks noGrp="1"/>
          </p:cNvSpPr>
          <p:nvPr>
            <p:ph type="body" idx="1"/>
          </p:nvPr>
        </p:nvSpPr>
        <p:spPr>
          <a:xfrm>
            <a:off x="468344" y="1311450"/>
            <a:ext cx="8183880" cy="315468"/>
          </a:xfrm>
        </p:spPr>
        <p:txBody>
          <a:bodyPr lIns="118872" tIns="0" anchor="t"/>
          <a:lstStyle>
            <a:lvl1pPr marR="36576" algn="l">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E9EB45F-50E8-4AF1-920B-265FC35EA31A}" type="datetime1">
              <a:rPr lang="en-US" smtClean="0"/>
              <a:pPr/>
              <a:t>9/9/2020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6C9E71F-78A0-4868-970E-5692D76DECFE}"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14352" y="397764"/>
            <a:ext cx="3931920" cy="3291840"/>
          </a:xfrm>
        </p:spPr>
        <p:txBody>
          <a:bodyPr/>
          <a:lstStyle>
            <a:lvl1pPr>
              <a:defRPr sz="2600"/>
            </a:lvl1pPr>
            <a:lvl2pPr>
              <a:defRPr sz="22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5360" y="397764"/>
            <a:ext cx="3931920" cy="3291840"/>
          </a:xfrm>
        </p:spPr>
        <p:txBody>
          <a:bodyPr/>
          <a:lstStyle>
            <a:lvl1pPr>
              <a:defRPr sz="2600"/>
            </a:lvl1pPr>
            <a:lvl2pPr>
              <a:defRPr sz="22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969D76A-2E51-4D2B-9AFF-70F7EB3C2C68}" type="datetime1">
              <a:rPr lang="en-US" smtClean="0"/>
              <a:pPr/>
              <a:t>9/9/2020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6C9E71F-78A0-4868-970E-5692D76DECFE}"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3742968"/>
            <a:ext cx="8183880" cy="788670"/>
          </a:xfrm>
        </p:spPr>
        <p:txBody>
          <a:bodyPr anchor="b"/>
          <a:lstStyle>
            <a:lvl1pPr>
              <a:defRPr b="1"/>
            </a:lvl1pPr>
          </a:lstStyle>
          <a:p>
            <a:r>
              <a:rPr lang="en-US"/>
              <a:t>Click to edit Master title style</a:t>
            </a:r>
            <a:endParaRPr lang="en-US" dirty="0"/>
          </a:p>
        </p:txBody>
      </p:sp>
      <p:sp>
        <p:nvSpPr>
          <p:cNvPr id="3" name="Text Placeholder 2"/>
          <p:cNvSpPr>
            <a:spLocks noGrp="1"/>
          </p:cNvSpPr>
          <p:nvPr>
            <p:ph type="body" idx="1"/>
          </p:nvPr>
        </p:nvSpPr>
        <p:spPr>
          <a:xfrm>
            <a:off x="607224" y="434578"/>
            <a:ext cx="3931920" cy="479822"/>
          </a:xfrm>
        </p:spPr>
        <p:txBody>
          <a:bodyPr lIns="146304" anchor="ctr"/>
          <a:lstStyle>
            <a:lvl1pPr algn="l">
              <a:buNone/>
              <a:defRPr sz="2400" b="0">
                <a:solidFill>
                  <a:srgbClr val="FFFFFF"/>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652169" y="434578"/>
            <a:ext cx="3931920" cy="479822"/>
          </a:xfrm>
        </p:spPr>
        <p:txBody>
          <a:bodyPr lIns="137160" anchor="ctr"/>
          <a:lstStyle>
            <a:lvl1pPr algn="l">
              <a:buNone/>
              <a:defRPr sz="2400" b="0">
                <a:solidFill>
                  <a:srgbClr val="FFFFFF"/>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4"/>
          <p:cNvSpPr>
            <a:spLocks noGrp="1"/>
          </p:cNvSpPr>
          <p:nvPr>
            <p:ph sz="quarter" idx="3"/>
          </p:nvPr>
        </p:nvSpPr>
        <p:spPr>
          <a:xfrm>
            <a:off x="607224" y="1028700"/>
            <a:ext cx="3931920" cy="2674620"/>
          </a:xfrm>
        </p:spPr>
        <p:txBody>
          <a:bodyPr anchor="t"/>
          <a:lstStyle>
            <a:lvl1pPr algn="l">
              <a:defRPr sz="2400"/>
            </a:lvl1pPr>
            <a:lvl2pPr algn="l">
              <a:defRPr sz="2000"/>
            </a:lvl2pPr>
            <a:lvl3pPr algn="l">
              <a:defRPr sz="1800"/>
            </a:lvl3pPr>
            <a:lvl4pPr algn="l">
              <a:defRPr sz="1600"/>
            </a:lvl4pPr>
            <a:lvl5pPr algn="l">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4652169" y="1028700"/>
            <a:ext cx="3931920" cy="2674620"/>
          </a:xfrm>
        </p:spPr>
        <p:txBody>
          <a:bodyPr anchor="t"/>
          <a:lstStyle>
            <a:lvl1pPr algn="l">
              <a:defRPr sz="2400"/>
            </a:lvl1pPr>
            <a:lvl2pPr algn="l">
              <a:defRPr sz="2000"/>
            </a:lvl2pPr>
            <a:lvl3pPr algn="l">
              <a:defRPr sz="1800"/>
            </a:lvl3pPr>
            <a:lvl4pPr algn="l">
              <a:defRPr sz="1600"/>
            </a:lvl4pPr>
            <a:lvl5pPr algn="l">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DB85F57-6490-4460-90DC-FC5EE5C36A66}" type="datetime1">
              <a:rPr lang="en-US" smtClean="0"/>
              <a:pPr/>
              <a:t>9/9/2020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6C9E71F-78A0-4868-970E-5692D76DECFE}"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AFB2161-9FCA-498A-A51E-7B90071250E8}" type="datetime1">
              <a:rPr lang="en-US" smtClean="0"/>
              <a:pPr/>
              <a:t>9/9/2020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6C9E71F-78A0-4868-970E-5692D76DECFE}"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itle Placeholder 12"/>
          <p:cNvSpPr>
            <a:spLocks noGrp="1"/>
          </p:cNvSpPr>
          <p:nvPr>
            <p:ph type="title"/>
          </p:nvPr>
        </p:nvSpPr>
        <p:spPr>
          <a:xfrm>
            <a:off x="502920" y="397764"/>
            <a:ext cx="8183880" cy="788670"/>
          </a:xfrm>
          <a:prstGeom prst="rect">
            <a:avLst/>
          </a:prstGeom>
        </p:spPr>
        <p:txBody>
          <a:bodyPr vert="horz" anchor="b">
            <a:normAutofit/>
          </a:bodyPr>
          <a:lstStyle/>
          <a:p>
            <a:r>
              <a:rPr lang="en-US"/>
              <a:t>Click to edit Master title style</a:t>
            </a:r>
            <a:endParaRPr lang="en-US" dirty="0"/>
          </a:p>
        </p:txBody>
      </p:sp>
      <p:sp>
        <p:nvSpPr>
          <p:cNvPr id="4" name="Text Placeholder 3"/>
          <p:cNvSpPr>
            <a:spLocks noGrp="1"/>
          </p:cNvSpPr>
          <p:nvPr>
            <p:ph type="body" idx="1"/>
          </p:nvPr>
        </p:nvSpPr>
        <p:spPr>
          <a:xfrm>
            <a:off x="502920" y="1338095"/>
            <a:ext cx="8183880" cy="3140964"/>
          </a:xfrm>
          <a:prstGeom prst="rect">
            <a:avLst/>
          </a:prstGeom>
        </p:spPr>
        <p:txBody>
          <a:bodyPr vert="horz" lIns="182880" tIns="9144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Date Placeholder 24"/>
          <p:cNvSpPr>
            <a:spLocks noGrp="1"/>
          </p:cNvSpPr>
          <p:nvPr>
            <p:ph type="dt" sz="half" idx="2"/>
          </p:nvPr>
        </p:nvSpPr>
        <p:spPr>
          <a:xfrm>
            <a:off x="3776328" y="4583907"/>
            <a:ext cx="2286000" cy="273844"/>
          </a:xfrm>
          <a:prstGeom prst="rect">
            <a:avLst/>
          </a:prstGeom>
        </p:spPr>
        <p:txBody>
          <a:bodyPr vert="horz" anchor="b"/>
          <a:lstStyle>
            <a:lvl1pPr algn="r">
              <a:defRPr sz="1000">
                <a:solidFill>
                  <a:schemeClr val="bg2">
                    <a:shade val="50000"/>
                  </a:schemeClr>
                </a:solidFill>
              </a:defRPr>
            </a:lvl1pPr>
          </a:lstStyle>
          <a:p>
            <a:pPr algn="r"/>
            <a:fld id="{1BC102A9-C1B1-4354-89E4-F43472216A4F}" type="datetime1">
              <a:rPr lang="en-US" smtClean="0"/>
              <a:pPr algn="r"/>
              <a:t>9/9/2020</a:t>
            </a:fld>
            <a:endParaRPr lang="en-US" sz="1000" dirty="0">
              <a:solidFill>
                <a:schemeClr val="bg2">
                  <a:shade val="50000"/>
                </a:schemeClr>
              </a:solidFill>
            </a:endParaRPr>
          </a:p>
        </p:txBody>
      </p:sp>
      <p:sp>
        <p:nvSpPr>
          <p:cNvPr id="18" name="Footer Placeholder 17"/>
          <p:cNvSpPr>
            <a:spLocks noGrp="1"/>
          </p:cNvSpPr>
          <p:nvPr>
            <p:ph type="ftr" sz="quarter" idx="3"/>
          </p:nvPr>
        </p:nvSpPr>
        <p:spPr>
          <a:xfrm>
            <a:off x="6062328" y="4583907"/>
            <a:ext cx="2286000" cy="273844"/>
          </a:xfrm>
          <a:prstGeom prst="rect">
            <a:avLst/>
          </a:prstGeom>
        </p:spPr>
        <p:txBody>
          <a:bodyPr vert="horz" anchor="b"/>
          <a:lstStyle>
            <a:lvl1pPr algn="l">
              <a:defRPr sz="1000">
                <a:solidFill>
                  <a:schemeClr val="bg2">
                    <a:shade val="50000"/>
                  </a:schemeClr>
                </a:solidFill>
              </a:defRPr>
            </a:lvl1pPr>
          </a:lstStyle>
          <a:p>
            <a:pPr algn="l"/>
            <a:endParaRPr lang="en-US" sz="1000" dirty="0">
              <a:solidFill>
                <a:schemeClr val="bg2">
                  <a:shade val="50000"/>
                </a:schemeClr>
              </a:solidFill>
            </a:endParaRPr>
          </a:p>
        </p:txBody>
      </p:sp>
      <p:sp>
        <p:nvSpPr>
          <p:cNvPr id="5" name="Slide Number Placeholder 4"/>
          <p:cNvSpPr>
            <a:spLocks noGrp="1"/>
          </p:cNvSpPr>
          <p:nvPr>
            <p:ph type="sldNum" sz="quarter" idx="4"/>
          </p:nvPr>
        </p:nvSpPr>
        <p:spPr>
          <a:xfrm>
            <a:off x="8348328" y="4583907"/>
            <a:ext cx="457200" cy="273844"/>
          </a:xfrm>
          <a:prstGeom prst="rect">
            <a:avLst/>
          </a:prstGeom>
        </p:spPr>
        <p:txBody>
          <a:bodyPr vert="horz" anchor="b"/>
          <a:lstStyle>
            <a:lvl1pPr algn="r">
              <a:defRPr sz="1000">
                <a:solidFill>
                  <a:schemeClr val="bg2">
                    <a:shade val="50000"/>
                  </a:schemeClr>
                </a:solidFill>
              </a:defRPr>
            </a:lvl1pPr>
          </a:lstStyle>
          <a:p>
            <a:fld id="{E7F13AF2-DCC4-4842-96BC-1B9869901C37}" type="slidenum">
              <a:rPr lang="en-US" sz="1000" smtClean="0">
                <a:solidFill>
                  <a:schemeClr val="bg2">
                    <a:shade val="50000"/>
                  </a:schemeClr>
                </a:solidFill>
              </a:rPr>
              <a:pPr/>
              <a:t>‹#›</a:t>
            </a:fld>
            <a:endParaRPr lang="en-US" sz="1000" dirty="0">
              <a:solidFill>
                <a:schemeClr val="bg2">
                  <a:shade val="50000"/>
                </a:schemeClr>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8" r:id="rId4"/>
    <p:sldLayoutId id="2147483659" r:id="rId5"/>
    <p:sldLayoutId id="2147483651" r:id="rId6"/>
    <p:sldLayoutId id="2147483652" r:id="rId7"/>
    <p:sldLayoutId id="2147483653" r:id="rId8"/>
    <p:sldLayoutId id="2147483654" r:id="rId9"/>
    <p:sldLayoutId id="2147483655" r:id="rId10"/>
    <p:sldLayoutId id="2147483656" r:id="rId11"/>
    <p:sldLayoutId id="2147483657" r:id="rId12"/>
  </p:sldLayoutIdLst>
  <p:txStyles>
    <p:titleStyle>
      <a:lvl1pPr algn="l" rtl="0" eaLnBrk="1" latinLnBrk="0" hangingPunct="1">
        <a:spcBef>
          <a:spcPct val="0"/>
        </a:spcBef>
        <a:buNone/>
        <a:defRPr sz="3600" b="0" kern="1200">
          <a:solidFill>
            <a:schemeClr val="accent1">
              <a:tint val="88000"/>
              <a:satMod val="150000"/>
            </a:schemeClr>
          </a:solidFill>
          <a:effectLst/>
          <a:latin typeface="+mj-lt"/>
          <a:ea typeface="+mj-ea"/>
          <a:cs typeface="+mj-cs"/>
        </a:defRPr>
      </a:lvl1pPr>
    </p:titleStyle>
    <p:bodyStyle>
      <a:lvl1pPr marL="265176" indent="-265176" algn="l" rtl="0" eaLnBrk="1" latinLnBrk="0" hangingPunct="1">
        <a:spcBef>
          <a:spcPts val="250"/>
        </a:spcBef>
        <a:buClr>
          <a:schemeClr val="accent1"/>
        </a:buClr>
        <a:buSzPct val="80000"/>
        <a:buFont typeface="Wingdings 2"/>
        <a:buChar char=""/>
        <a:defRPr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sz="1700" kern="1200" baseline="0">
          <a:solidFill>
            <a:srgbClr val="FFFFFF"/>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sz="1500" kern="1200">
          <a:solidFill>
            <a:srgbClr val="FFFFFF"/>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sz="1500" kern="1200" baseline="0">
          <a:solidFill>
            <a:srgbClr val="FFFFFF"/>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sz="1500" kern="1200">
          <a:solidFill>
            <a:srgbClr val="FFFFFF"/>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hyperlink" Target="https://www.calcxml.com/calculators/inc07?skn=#results" TargetMode="Externa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png"/><Relationship Id="rId1" Type="http://schemas.openxmlformats.org/officeDocument/2006/relationships/slideLayout" Target="../slideLayouts/slideLayout5.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4.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hyperlink" Target="https://finance.yahoo.com/news/corporations-paid-91-billion-less-in-taxes-in-2018-under-trumps-tax-law-160745447.html" TargetMode="Externa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8" Type="http://schemas.openxmlformats.org/officeDocument/2006/relationships/hyperlink" Target="http://mrsbeasleyomnimedia.com/saving-your-money-podcast-006-lessons-from-college/mortarboardmoney/" TargetMode="External"/><Relationship Id="rId13" Type="http://schemas.openxmlformats.org/officeDocument/2006/relationships/image" Target="../media/image39.jpg"/><Relationship Id="rId3" Type="http://schemas.openxmlformats.org/officeDocument/2006/relationships/image" Target="../media/image34.jpg"/><Relationship Id="rId7" Type="http://schemas.openxmlformats.org/officeDocument/2006/relationships/image" Target="../media/image36.jpg"/><Relationship Id="rId12" Type="http://schemas.openxmlformats.org/officeDocument/2006/relationships/hyperlink" Target="https://pixabay.com/en/insurance-protection-family-911819/" TargetMode="Externa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hyperlink" Target="http://www.pngall.com/loan-png" TargetMode="External"/><Relationship Id="rId11" Type="http://schemas.openxmlformats.org/officeDocument/2006/relationships/image" Target="../media/image38.png"/><Relationship Id="rId5" Type="http://schemas.openxmlformats.org/officeDocument/2006/relationships/image" Target="../media/image35.png"/><Relationship Id="rId10" Type="http://schemas.openxmlformats.org/officeDocument/2006/relationships/hyperlink" Target="https://satisfyingretirement.blogspot.com/2018/09/Vital-lessons-retired-person-learns.html" TargetMode="External"/><Relationship Id="rId4" Type="http://schemas.openxmlformats.org/officeDocument/2006/relationships/hyperlink" Target="https://www.pexels.com/photo/money-pink-coins-pig-9660/" TargetMode="External"/><Relationship Id="rId9" Type="http://schemas.openxmlformats.org/officeDocument/2006/relationships/image" Target="../media/image37.jpg"/><Relationship Id="rId14" Type="http://schemas.openxmlformats.org/officeDocument/2006/relationships/hyperlink" Target="https://technofaq.org/posts/2017/08/guide-to-understanding-the-rules-of-effective-estate-plannin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4.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9.xml.rels><?xml version="1.0" encoding="UTF-8" standalone="yes"?>
<Relationships xmlns="http://schemas.openxmlformats.org/package/2006/relationships"><Relationship Id="rId8" Type="http://schemas.openxmlformats.org/officeDocument/2006/relationships/hyperlink" Target="http://www.openlearningworld.com/Personal_Finance/Personal_Finance_Course_File_3248.html" TargetMode="External"/><Relationship Id="rId3" Type="http://schemas.openxmlformats.org/officeDocument/2006/relationships/diagramLayout" Target="../diagrams/layout9.xml"/><Relationship Id="rId7" Type="http://schemas.openxmlformats.org/officeDocument/2006/relationships/image" Target="../media/image43.jpg"/><Relationship Id="rId2" Type="http://schemas.openxmlformats.org/officeDocument/2006/relationships/diagramData" Target="../diagrams/data9.xml"/><Relationship Id="rId1" Type="http://schemas.openxmlformats.org/officeDocument/2006/relationships/slideLayout" Target="../slideLayouts/slideLayout5.xml"/><Relationship Id="rId6" Type="http://schemas.microsoft.com/office/2007/relationships/diagramDrawing" Target="../diagrams/drawing9.xml"/><Relationship Id="rId5" Type="http://schemas.openxmlformats.org/officeDocument/2006/relationships/diagramColors" Target="../diagrams/colors9.xml"/><Relationship Id="rId10" Type="http://schemas.openxmlformats.org/officeDocument/2006/relationships/hyperlink" Target="http://seashellbytheseashore.wordpress.com/" TargetMode="External"/><Relationship Id="rId4" Type="http://schemas.openxmlformats.org/officeDocument/2006/relationships/diagramQuickStyle" Target="../diagrams/quickStyle9.xml"/><Relationship Id="rId9" Type="http://schemas.openxmlformats.org/officeDocument/2006/relationships/image" Target="../media/image44.jp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5.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ctrTitle"/>
          </p:nvPr>
        </p:nvSpPr>
        <p:spPr>
          <a:xfrm>
            <a:off x="722376" y="1657350"/>
            <a:ext cx="7772400" cy="571500"/>
          </a:xfrm>
        </p:spPr>
        <p:txBody>
          <a:bodyPr>
            <a:normAutofit fontScale="90000"/>
          </a:bodyPr>
          <a:lstStyle/>
          <a:p>
            <a:r>
              <a:rPr lang="en-US" dirty="0"/>
              <a:t>Financial Independence</a:t>
            </a:r>
          </a:p>
        </p:txBody>
      </p:sp>
      <p:sp>
        <p:nvSpPr>
          <p:cNvPr id="3" name="Rectangle 2"/>
          <p:cNvSpPr>
            <a:spLocks noGrp="1"/>
          </p:cNvSpPr>
          <p:nvPr>
            <p:ph type="subTitle" idx="1"/>
          </p:nvPr>
        </p:nvSpPr>
        <p:spPr>
          <a:xfrm>
            <a:off x="722376" y="3200400"/>
            <a:ext cx="7772400" cy="685800"/>
          </a:xfrm>
        </p:spPr>
        <p:txBody>
          <a:bodyPr/>
          <a:lstStyle/>
          <a:p>
            <a:r>
              <a:rPr lang="en-US" dirty="0"/>
              <a:t>During Difficult Time</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43BCBF-A258-40EB-B5B3-9E72432C68DE}"/>
              </a:ext>
            </a:extLst>
          </p:cNvPr>
          <p:cNvSpPr>
            <a:spLocks noGrp="1"/>
          </p:cNvSpPr>
          <p:nvPr>
            <p:ph type="title"/>
          </p:nvPr>
        </p:nvSpPr>
        <p:spPr/>
        <p:txBody>
          <a:bodyPr>
            <a:normAutofit fontScale="90000"/>
          </a:bodyPr>
          <a:lstStyle/>
          <a:p>
            <a:r>
              <a:rPr lang="en-US" dirty="0"/>
              <a:t>Saving and Investing - Inflation</a:t>
            </a:r>
          </a:p>
        </p:txBody>
      </p:sp>
      <p:sp>
        <p:nvSpPr>
          <p:cNvPr id="3" name="Text Placeholder 2">
            <a:extLst>
              <a:ext uri="{FF2B5EF4-FFF2-40B4-BE49-F238E27FC236}">
                <a16:creationId xmlns="" xmlns:a16="http://schemas.microsoft.com/office/drawing/2014/main" id="{5DAFFF7B-A170-46FD-A697-787B36D21D93}"/>
              </a:ext>
            </a:extLst>
          </p:cNvPr>
          <p:cNvSpPr>
            <a:spLocks noGrp="1"/>
          </p:cNvSpPr>
          <p:nvPr>
            <p:ph type="body" sz="quarter" idx="14"/>
          </p:nvPr>
        </p:nvSpPr>
        <p:spPr/>
        <p:txBody>
          <a:bodyPr/>
          <a:lstStyle/>
          <a:p>
            <a:endParaRPr lang="en-US"/>
          </a:p>
        </p:txBody>
      </p:sp>
      <p:sp>
        <p:nvSpPr>
          <p:cNvPr id="4" name="Text Placeholder 3">
            <a:extLst>
              <a:ext uri="{FF2B5EF4-FFF2-40B4-BE49-F238E27FC236}">
                <a16:creationId xmlns="" xmlns:a16="http://schemas.microsoft.com/office/drawing/2014/main" id="{8A21614A-5317-4825-9B87-20C2D87A6974}"/>
              </a:ext>
            </a:extLst>
          </p:cNvPr>
          <p:cNvSpPr>
            <a:spLocks noGrp="1"/>
          </p:cNvSpPr>
          <p:nvPr>
            <p:ph type="body" sz="quarter" idx="15"/>
          </p:nvPr>
        </p:nvSpPr>
        <p:spPr/>
        <p:txBody>
          <a:bodyPr/>
          <a:lstStyle/>
          <a:p>
            <a:endParaRPr lang="en-US"/>
          </a:p>
        </p:txBody>
      </p:sp>
      <p:pic>
        <p:nvPicPr>
          <p:cNvPr id="5122" name="Picture 2" descr="Inflation Definition">
            <a:extLst>
              <a:ext uri="{FF2B5EF4-FFF2-40B4-BE49-F238E27FC236}">
                <a16:creationId xmlns="" xmlns:a16="http://schemas.microsoft.com/office/drawing/2014/main" id="{4F0997E4-3468-430E-8AA5-56EA81B180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92" y="1428750"/>
            <a:ext cx="6934200" cy="292536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 xmlns:a16="http://schemas.microsoft.com/office/drawing/2014/main" id="{E9515972-7B78-4148-9CE3-1D538D39DD03}"/>
              </a:ext>
            </a:extLst>
          </p:cNvPr>
          <p:cNvSpPr/>
          <p:nvPr/>
        </p:nvSpPr>
        <p:spPr>
          <a:xfrm>
            <a:off x="7010401" y="2337589"/>
            <a:ext cx="2063385"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3.5%</a:t>
            </a:r>
          </a:p>
        </p:txBody>
      </p:sp>
    </p:spTree>
    <p:extLst>
      <p:ext uri="{BB962C8B-B14F-4D97-AF65-F5344CB8AC3E}">
        <p14:creationId xmlns:p14="http://schemas.microsoft.com/office/powerpoint/2010/main" val="3947506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43BCBF-A258-40EB-B5B3-9E72432C68DE}"/>
              </a:ext>
            </a:extLst>
          </p:cNvPr>
          <p:cNvSpPr>
            <a:spLocks noGrp="1"/>
          </p:cNvSpPr>
          <p:nvPr>
            <p:ph type="title"/>
          </p:nvPr>
        </p:nvSpPr>
        <p:spPr/>
        <p:txBody>
          <a:bodyPr>
            <a:normAutofit fontScale="90000"/>
          </a:bodyPr>
          <a:lstStyle/>
          <a:p>
            <a:r>
              <a:rPr lang="en-US" dirty="0"/>
              <a:t>Saving and Investing - Taxes</a:t>
            </a:r>
          </a:p>
        </p:txBody>
      </p:sp>
      <p:sp>
        <p:nvSpPr>
          <p:cNvPr id="3" name="Text Placeholder 2">
            <a:extLst>
              <a:ext uri="{FF2B5EF4-FFF2-40B4-BE49-F238E27FC236}">
                <a16:creationId xmlns="" xmlns:a16="http://schemas.microsoft.com/office/drawing/2014/main" id="{5DAFFF7B-A170-46FD-A697-787B36D21D93}"/>
              </a:ext>
            </a:extLst>
          </p:cNvPr>
          <p:cNvSpPr>
            <a:spLocks noGrp="1"/>
          </p:cNvSpPr>
          <p:nvPr>
            <p:ph type="body" sz="quarter" idx="14"/>
          </p:nvPr>
        </p:nvSpPr>
        <p:spPr/>
        <p:txBody>
          <a:bodyPr/>
          <a:lstStyle/>
          <a:p>
            <a:endParaRPr lang="en-US"/>
          </a:p>
        </p:txBody>
      </p:sp>
      <p:sp>
        <p:nvSpPr>
          <p:cNvPr id="4" name="Text Placeholder 3">
            <a:extLst>
              <a:ext uri="{FF2B5EF4-FFF2-40B4-BE49-F238E27FC236}">
                <a16:creationId xmlns="" xmlns:a16="http://schemas.microsoft.com/office/drawing/2014/main" id="{8A21614A-5317-4825-9B87-20C2D87A6974}"/>
              </a:ext>
            </a:extLst>
          </p:cNvPr>
          <p:cNvSpPr>
            <a:spLocks noGrp="1"/>
          </p:cNvSpPr>
          <p:nvPr>
            <p:ph type="body" sz="quarter" idx="15"/>
          </p:nvPr>
        </p:nvSpPr>
        <p:spPr/>
        <p:txBody>
          <a:bodyPr/>
          <a:lstStyle/>
          <a:p>
            <a:endParaRPr lang="en-US"/>
          </a:p>
        </p:txBody>
      </p:sp>
      <p:sp>
        <p:nvSpPr>
          <p:cNvPr id="6" name="Rectangle 5">
            <a:extLst>
              <a:ext uri="{FF2B5EF4-FFF2-40B4-BE49-F238E27FC236}">
                <a16:creationId xmlns="" xmlns:a16="http://schemas.microsoft.com/office/drawing/2014/main" id="{E9515972-7B78-4148-9CE3-1D538D39DD03}"/>
              </a:ext>
            </a:extLst>
          </p:cNvPr>
          <p:cNvSpPr/>
          <p:nvPr/>
        </p:nvSpPr>
        <p:spPr>
          <a:xfrm>
            <a:off x="6409559" y="1832967"/>
            <a:ext cx="2467342" cy="2769989"/>
          </a:xfrm>
          <a:prstGeom prst="rect">
            <a:avLst/>
          </a:prstGeom>
          <a:noFill/>
        </p:spPr>
        <p:txBody>
          <a:bodyPr wrap="none" lIns="91440" tIns="45720" rIns="91440" bIns="45720">
            <a:spAutoFit/>
          </a:bodyPr>
          <a:lstStyle/>
          <a:p>
            <a:pPr algn="ctr"/>
            <a:r>
              <a:rPr lang="en-US" sz="4000" b="0" cap="none" spc="0" dirty="0">
                <a:ln w="0"/>
                <a:solidFill>
                  <a:schemeClr val="tx1"/>
                </a:solidFill>
                <a:effectLst>
                  <a:outerShdw blurRad="38100" dist="19050" dir="2700000" algn="tl" rotWithShape="0">
                    <a:schemeClr val="dk1">
                      <a:alpha val="40000"/>
                    </a:schemeClr>
                  </a:outerShdw>
                </a:effectLst>
              </a:rPr>
              <a:t>22% </a:t>
            </a:r>
          </a:p>
          <a:p>
            <a:pPr algn="ctr"/>
            <a:r>
              <a:rPr lang="en-US" sz="4000" dirty="0" smtClean="0">
                <a:ln w="0"/>
                <a:effectLst>
                  <a:outerShdw blurRad="38100" dist="19050" dir="2700000" algn="tl" rotWithShape="0">
                    <a:schemeClr val="dk1">
                      <a:alpha val="40000"/>
                    </a:schemeClr>
                  </a:outerShdw>
                </a:effectLst>
              </a:rPr>
              <a:t>4.95%</a:t>
            </a:r>
            <a:endParaRPr lang="en-US" sz="4000" dirty="0">
              <a:ln w="0"/>
              <a:effectLst>
                <a:outerShdw blurRad="38100" dist="19050" dir="2700000" algn="tl" rotWithShape="0">
                  <a:schemeClr val="dk1">
                    <a:alpha val="40000"/>
                  </a:schemeClr>
                </a:outerShdw>
              </a:effectLst>
            </a:endParaRPr>
          </a:p>
          <a:p>
            <a:pPr algn="ctr"/>
            <a:r>
              <a:rPr lang="en-US" sz="4000" b="0" cap="none" spc="0" dirty="0">
                <a:ln w="0"/>
                <a:solidFill>
                  <a:schemeClr val="tx1"/>
                </a:solidFill>
                <a:effectLst>
                  <a:outerShdw blurRad="38100" dist="19050" dir="2700000" algn="tl" rotWithShape="0">
                    <a:schemeClr val="dk1">
                      <a:alpha val="40000"/>
                    </a:schemeClr>
                  </a:outerShdw>
                </a:effectLst>
              </a:rPr>
              <a:t>------+</a:t>
            </a:r>
          </a:p>
          <a:p>
            <a:pPr algn="ctr"/>
            <a:r>
              <a:rPr lang="en-US" sz="4000" dirty="0" smtClean="0">
                <a:ln w="0"/>
                <a:effectLst>
                  <a:outerShdw blurRad="38100" dist="19050" dir="2700000" algn="tl" rotWithShape="0">
                    <a:schemeClr val="dk1">
                      <a:alpha val="40000"/>
                    </a:schemeClr>
                  </a:outerShdw>
                </a:effectLst>
              </a:rPr>
              <a:t>26.95%</a:t>
            </a:r>
            <a:r>
              <a:rPr lang="en-US" sz="5400" dirty="0" smtClean="0">
                <a:ln w="0"/>
                <a:effectLst>
                  <a:outerShdw blurRad="38100" dist="19050" dir="2700000" algn="tl" rotWithShape="0">
                    <a:schemeClr val="dk1">
                      <a:alpha val="40000"/>
                    </a:schemeClr>
                  </a:outerShdw>
                </a:effectLst>
              </a:rPr>
              <a:t> </a:t>
            </a:r>
            <a:endParaRPr lang="en-US" sz="5400" b="0" cap="none" spc="0" dirty="0">
              <a:ln w="0"/>
              <a:solidFill>
                <a:schemeClr val="tx1"/>
              </a:solidFill>
              <a:effectLst>
                <a:outerShdw blurRad="38100" dist="19050" dir="2700000" algn="tl" rotWithShape="0">
                  <a:schemeClr val="dk1">
                    <a:alpha val="40000"/>
                  </a:schemeClr>
                </a:outerShdw>
              </a:effectLst>
            </a:endParaRPr>
          </a:p>
        </p:txBody>
      </p:sp>
      <p:pic>
        <p:nvPicPr>
          <p:cNvPr id="6146" name="Picture 2" descr="2020 IRS Income Tax Brackets">
            <a:extLst>
              <a:ext uri="{FF2B5EF4-FFF2-40B4-BE49-F238E27FC236}">
                <a16:creationId xmlns="" xmlns:a16="http://schemas.microsoft.com/office/drawing/2014/main" id="{3A4EAA2B-6869-4827-B9DC-DA634C80B3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82" y="1257301"/>
            <a:ext cx="6190068" cy="240268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 xmlns:a16="http://schemas.microsoft.com/office/drawing/2014/main" id="{3F0952A8-DB5F-49BD-8B87-81BC3F38BAF2}"/>
              </a:ext>
            </a:extLst>
          </p:cNvPr>
          <p:cNvSpPr txBox="1"/>
          <p:nvPr/>
        </p:nvSpPr>
        <p:spPr>
          <a:xfrm>
            <a:off x="609601" y="3943350"/>
            <a:ext cx="4035848" cy="461665"/>
          </a:xfrm>
          <a:prstGeom prst="rect">
            <a:avLst/>
          </a:prstGeom>
          <a:noFill/>
        </p:spPr>
        <p:txBody>
          <a:bodyPr wrap="none" rtlCol="0">
            <a:spAutoFit/>
          </a:bodyPr>
          <a:lstStyle/>
          <a:p>
            <a:r>
              <a:rPr lang="en-US" sz="2400" dirty="0" smtClean="0"/>
              <a:t>Illinois State </a:t>
            </a:r>
            <a:r>
              <a:rPr lang="en-US" sz="2400" dirty="0"/>
              <a:t>Tax: </a:t>
            </a:r>
            <a:r>
              <a:rPr lang="en-US" sz="2400" dirty="0" smtClean="0"/>
              <a:t>4.95%</a:t>
            </a:r>
            <a:endParaRPr lang="en-US" sz="2400" dirty="0"/>
          </a:p>
        </p:txBody>
      </p:sp>
    </p:spTree>
    <p:extLst>
      <p:ext uri="{BB962C8B-B14F-4D97-AF65-F5344CB8AC3E}">
        <p14:creationId xmlns:p14="http://schemas.microsoft.com/office/powerpoint/2010/main" val="4152408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82EA477-B18B-49E1-97A2-66B4CB04EB96}"/>
              </a:ext>
            </a:extLst>
          </p:cNvPr>
          <p:cNvSpPr>
            <a:spLocks noGrp="1"/>
          </p:cNvSpPr>
          <p:nvPr>
            <p:ph type="title"/>
          </p:nvPr>
        </p:nvSpPr>
        <p:spPr/>
        <p:txBody>
          <a:bodyPr>
            <a:normAutofit fontScale="90000"/>
          </a:bodyPr>
          <a:lstStyle/>
          <a:p>
            <a:r>
              <a:rPr lang="en-US" dirty="0"/>
              <a:t>How Much Do I Need to Gain?</a:t>
            </a:r>
          </a:p>
        </p:txBody>
      </p:sp>
      <p:graphicFrame>
        <p:nvGraphicFramePr>
          <p:cNvPr id="6" name="Table 6">
            <a:extLst>
              <a:ext uri="{FF2B5EF4-FFF2-40B4-BE49-F238E27FC236}">
                <a16:creationId xmlns="" xmlns:a16="http://schemas.microsoft.com/office/drawing/2014/main" id="{FABBDBA5-B63E-4497-A323-28A601A4EEE3}"/>
              </a:ext>
            </a:extLst>
          </p:cNvPr>
          <p:cNvGraphicFramePr>
            <a:graphicFrameLocks noGrp="1"/>
          </p:cNvGraphicFramePr>
          <p:nvPr>
            <p:extLst>
              <p:ext uri="{D42A27DB-BD31-4B8C-83A1-F6EECF244321}">
                <p14:modId xmlns:p14="http://schemas.microsoft.com/office/powerpoint/2010/main" val="816067069"/>
              </p:ext>
            </p:extLst>
          </p:nvPr>
        </p:nvGraphicFramePr>
        <p:xfrm>
          <a:off x="2613660" y="2103121"/>
          <a:ext cx="4625340" cy="1973580"/>
        </p:xfrm>
        <a:graphic>
          <a:graphicData uri="http://schemas.openxmlformats.org/drawingml/2006/table">
            <a:tbl>
              <a:tblPr firstRow="1" bandRow="1">
                <a:tableStyleId>{8A107856-5554-42FB-B03E-39F5DBC370BA}</a:tableStyleId>
              </a:tblPr>
              <a:tblGrid>
                <a:gridCol w="2312670">
                  <a:extLst>
                    <a:ext uri="{9D8B030D-6E8A-4147-A177-3AD203B41FA5}">
                      <a16:colId xmlns="" xmlns:a16="http://schemas.microsoft.com/office/drawing/2014/main" val="3296566622"/>
                    </a:ext>
                  </a:extLst>
                </a:gridCol>
                <a:gridCol w="2312670">
                  <a:extLst>
                    <a:ext uri="{9D8B030D-6E8A-4147-A177-3AD203B41FA5}">
                      <a16:colId xmlns="" xmlns:a16="http://schemas.microsoft.com/office/drawing/2014/main" val="1552934667"/>
                    </a:ext>
                  </a:extLst>
                </a:gridCol>
              </a:tblGrid>
              <a:tr h="278130">
                <a:tc>
                  <a:txBody>
                    <a:bodyPr/>
                    <a:lstStyle/>
                    <a:p>
                      <a:r>
                        <a:rPr lang="en-US" sz="1400" dirty="0"/>
                        <a:t>Save</a:t>
                      </a:r>
                    </a:p>
                  </a:txBody>
                  <a:tcPr marT="34290" marB="34290"/>
                </a:tc>
                <a:tc>
                  <a:txBody>
                    <a:bodyPr/>
                    <a:lstStyle/>
                    <a:p>
                      <a:pPr algn="r"/>
                      <a:r>
                        <a:rPr lang="en-US" sz="1400" dirty="0"/>
                        <a:t>$100</a:t>
                      </a:r>
                    </a:p>
                  </a:txBody>
                  <a:tcPr marT="34290" marB="34290"/>
                </a:tc>
                <a:extLst>
                  <a:ext uri="{0D108BD9-81ED-4DB2-BD59-A6C34878D82A}">
                    <a16:rowId xmlns="" xmlns:a16="http://schemas.microsoft.com/office/drawing/2014/main" val="4109777508"/>
                  </a:ext>
                </a:extLst>
              </a:tr>
              <a:tr h="278130">
                <a:tc>
                  <a:txBody>
                    <a:bodyPr/>
                    <a:lstStyle/>
                    <a:p>
                      <a:r>
                        <a:rPr lang="en-US" sz="1400" dirty="0"/>
                        <a:t>Interest (5%)</a:t>
                      </a:r>
                    </a:p>
                  </a:txBody>
                  <a:tcPr marT="34290" marB="34290"/>
                </a:tc>
                <a:tc>
                  <a:txBody>
                    <a:bodyPr/>
                    <a:lstStyle/>
                    <a:p>
                      <a:pPr algn="r"/>
                      <a:endParaRPr lang="en-US" sz="1400" dirty="0"/>
                    </a:p>
                  </a:txBody>
                  <a:tcPr marT="34290" marB="34290"/>
                </a:tc>
                <a:extLst>
                  <a:ext uri="{0D108BD9-81ED-4DB2-BD59-A6C34878D82A}">
                    <a16:rowId xmlns="" xmlns:a16="http://schemas.microsoft.com/office/drawing/2014/main" val="2278143856"/>
                  </a:ext>
                </a:extLst>
              </a:tr>
              <a:tr h="278130">
                <a:tc>
                  <a:txBody>
                    <a:bodyPr/>
                    <a:lstStyle/>
                    <a:p>
                      <a:r>
                        <a:rPr lang="en-US" sz="1400" dirty="0"/>
                        <a:t>Total</a:t>
                      </a:r>
                    </a:p>
                  </a:txBody>
                  <a:tcPr marT="34290" marB="34290"/>
                </a:tc>
                <a:tc>
                  <a:txBody>
                    <a:bodyPr/>
                    <a:lstStyle/>
                    <a:p>
                      <a:pPr algn="r"/>
                      <a:endParaRPr lang="en-US" sz="1400" b="1" dirty="0"/>
                    </a:p>
                  </a:txBody>
                  <a:tcPr marT="34290" marB="34290"/>
                </a:tc>
                <a:extLst>
                  <a:ext uri="{0D108BD9-81ED-4DB2-BD59-A6C34878D82A}">
                    <a16:rowId xmlns="" xmlns:a16="http://schemas.microsoft.com/office/drawing/2014/main" val="2844841638"/>
                  </a:ext>
                </a:extLst>
              </a:tr>
              <a:tr h="278130">
                <a:tc>
                  <a:txBody>
                    <a:bodyPr/>
                    <a:lstStyle/>
                    <a:p>
                      <a:r>
                        <a:rPr lang="en-US" sz="1400" dirty="0"/>
                        <a:t>Taxes (</a:t>
                      </a:r>
                      <a:r>
                        <a:rPr lang="en-US" sz="1400" dirty="0" smtClean="0"/>
                        <a:t>26.95%)</a:t>
                      </a:r>
                      <a:endParaRPr lang="en-US" sz="1400" dirty="0"/>
                    </a:p>
                  </a:txBody>
                  <a:tcPr marT="34290" marB="34290"/>
                </a:tc>
                <a:tc>
                  <a:txBody>
                    <a:bodyPr/>
                    <a:lstStyle/>
                    <a:p>
                      <a:pPr algn="r"/>
                      <a:endParaRPr lang="en-US" sz="1400" dirty="0"/>
                    </a:p>
                  </a:txBody>
                  <a:tcPr marT="34290" marB="34290"/>
                </a:tc>
                <a:extLst>
                  <a:ext uri="{0D108BD9-81ED-4DB2-BD59-A6C34878D82A}">
                    <a16:rowId xmlns="" xmlns:a16="http://schemas.microsoft.com/office/drawing/2014/main" val="3538273847"/>
                  </a:ext>
                </a:extLst>
              </a:tr>
              <a:tr h="278130">
                <a:tc>
                  <a:txBody>
                    <a:bodyPr/>
                    <a:lstStyle/>
                    <a:p>
                      <a:r>
                        <a:rPr lang="en-US" sz="1400" dirty="0"/>
                        <a:t>Net</a:t>
                      </a:r>
                    </a:p>
                  </a:txBody>
                  <a:tcPr marT="34290" marB="34290"/>
                </a:tc>
                <a:tc>
                  <a:txBody>
                    <a:bodyPr/>
                    <a:lstStyle/>
                    <a:p>
                      <a:pPr algn="r"/>
                      <a:endParaRPr lang="en-US" sz="1400" b="1" dirty="0"/>
                    </a:p>
                  </a:txBody>
                  <a:tcPr marT="34290" marB="34290"/>
                </a:tc>
                <a:extLst>
                  <a:ext uri="{0D108BD9-81ED-4DB2-BD59-A6C34878D82A}">
                    <a16:rowId xmlns="" xmlns:a16="http://schemas.microsoft.com/office/drawing/2014/main" val="1677636276"/>
                  </a:ext>
                </a:extLst>
              </a:tr>
              <a:tr h="278130">
                <a:tc>
                  <a:txBody>
                    <a:bodyPr/>
                    <a:lstStyle/>
                    <a:p>
                      <a:r>
                        <a:rPr lang="en-US" sz="1400" dirty="0"/>
                        <a:t>Inflation (3.5%)</a:t>
                      </a:r>
                    </a:p>
                  </a:txBody>
                  <a:tcPr marT="34290" marB="34290"/>
                </a:tc>
                <a:tc>
                  <a:txBody>
                    <a:bodyPr/>
                    <a:lstStyle/>
                    <a:p>
                      <a:pPr algn="r"/>
                      <a:endParaRPr lang="en-US" sz="1400" dirty="0"/>
                    </a:p>
                  </a:txBody>
                  <a:tcPr marT="34290" marB="34290"/>
                </a:tc>
                <a:extLst>
                  <a:ext uri="{0D108BD9-81ED-4DB2-BD59-A6C34878D82A}">
                    <a16:rowId xmlns="" xmlns:a16="http://schemas.microsoft.com/office/drawing/2014/main" val="1051835239"/>
                  </a:ext>
                </a:extLst>
              </a:tr>
              <a:tr h="278130">
                <a:tc>
                  <a:txBody>
                    <a:bodyPr/>
                    <a:lstStyle/>
                    <a:p>
                      <a:r>
                        <a:rPr lang="en-US" sz="1400" dirty="0"/>
                        <a:t>Real Return</a:t>
                      </a:r>
                    </a:p>
                  </a:txBody>
                  <a:tcPr marT="34290" marB="34290"/>
                </a:tc>
                <a:tc>
                  <a:txBody>
                    <a:bodyPr/>
                    <a:lstStyle/>
                    <a:p>
                      <a:pPr algn="r"/>
                      <a:endParaRPr lang="en-US" sz="1400" b="1" dirty="0"/>
                    </a:p>
                  </a:txBody>
                  <a:tcPr marT="34290" marB="34290"/>
                </a:tc>
                <a:extLst>
                  <a:ext uri="{0D108BD9-81ED-4DB2-BD59-A6C34878D82A}">
                    <a16:rowId xmlns="" xmlns:a16="http://schemas.microsoft.com/office/drawing/2014/main" val="2775695216"/>
                  </a:ext>
                </a:extLst>
              </a:tr>
            </a:tbl>
          </a:graphicData>
        </a:graphic>
      </p:graphicFrame>
      <p:sp>
        <p:nvSpPr>
          <p:cNvPr id="3" name="TextBox 2"/>
          <p:cNvSpPr txBox="1"/>
          <p:nvPr/>
        </p:nvSpPr>
        <p:spPr>
          <a:xfrm>
            <a:off x="6553200" y="2343150"/>
            <a:ext cx="762000" cy="338554"/>
          </a:xfrm>
          <a:prstGeom prst="rect">
            <a:avLst/>
          </a:prstGeom>
          <a:noFill/>
        </p:spPr>
        <p:txBody>
          <a:bodyPr wrap="square" rtlCol="0">
            <a:spAutoFit/>
          </a:bodyPr>
          <a:lstStyle/>
          <a:p>
            <a:r>
              <a:rPr lang="en-US" sz="1600" dirty="0" smtClean="0"/>
              <a:t>+ $5</a:t>
            </a:r>
            <a:endParaRPr lang="en-US" sz="1600" dirty="0"/>
          </a:p>
        </p:txBody>
      </p:sp>
      <p:sp>
        <p:nvSpPr>
          <p:cNvPr id="4" name="TextBox 3"/>
          <p:cNvSpPr txBox="1"/>
          <p:nvPr/>
        </p:nvSpPr>
        <p:spPr>
          <a:xfrm>
            <a:off x="6541373" y="2649820"/>
            <a:ext cx="697627" cy="307777"/>
          </a:xfrm>
          <a:prstGeom prst="rect">
            <a:avLst/>
          </a:prstGeom>
          <a:noFill/>
        </p:spPr>
        <p:txBody>
          <a:bodyPr wrap="none" rtlCol="0">
            <a:spAutoFit/>
          </a:bodyPr>
          <a:lstStyle/>
          <a:p>
            <a:r>
              <a:rPr lang="en-US" sz="1400" b="1" dirty="0" smtClean="0"/>
              <a:t>$105</a:t>
            </a:r>
            <a:endParaRPr lang="en-US" sz="1400" b="1" dirty="0"/>
          </a:p>
        </p:txBody>
      </p:sp>
      <p:sp>
        <p:nvSpPr>
          <p:cNvPr id="5" name="TextBox 4"/>
          <p:cNvSpPr txBox="1"/>
          <p:nvPr/>
        </p:nvSpPr>
        <p:spPr>
          <a:xfrm>
            <a:off x="6098944" y="2957597"/>
            <a:ext cx="1140056" cy="323165"/>
          </a:xfrm>
          <a:prstGeom prst="rect">
            <a:avLst/>
          </a:prstGeom>
          <a:noFill/>
        </p:spPr>
        <p:txBody>
          <a:bodyPr wrap="none" rtlCol="0">
            <a:spAutoFit/>
          </a:bodyPr>
          <a:lstStyle/>
          <a:p>
            <a:r>
              <a:rPr lang="en-US" sz="1500" dirty="0" smtClean="0"/>
              <a:t>- $1.3475</a:t>
            </a:r>
            <a:endParaRPr lang="en-US" sz="1500" dirty="0"/>
          </a:p>
        </p:txBody>
      </p:sp>
      <p:sp>
        <p:nvSpPr>
          <p:cNvPr id="7" name="TextBox 6"/>
          <p:cNvSpPr txBox="1"/>
          <p:nvPr/>
        </p:nvSpPr>
        <p:spPr>
          <a:xfrm>
            <a:off x="6220773" y="3254573"/>
            <a:ext cx="1018227" cy="307777"/>
          </a:xfrm>
          <a:prstGeom prst="rect">
            <a:avLst/>
          </a:prstGeom>
          <a:noFill/>
        </p:spPr>
        <p:txBody>
          <a:bodyPr wrap="none" rtlCol="0">
            <a:spAutoFit/>
          </a:bodyPr>
          <a:lstStyle/>
          <a:p>
            <a:r>
              <a:rPr lang="en-US" sz="1400" b="1" dirty="0" smtClean="0"/>
              <a:t>$103.65</a:t>
            </a:r>
            <a:endParaRPr lang="en-US" sz="1400" b="1" dirty="0"/>
          </a:p>
        </p:txBody>
      </p:sp>
      <p:sp>
        <p:nvSpPr>
          <p:cNvPr id="8" name="TextBox 7"/>
          <p:cNvSpPr txBox="1"/>
          <p:nvPr/>
        </p:nvSpPr>
        <p:spPr>
          <a:xfrm>
            <a:off x="6220773" y="3480445"/>
            <a:ext cx="1018227" cy="323165"/>
          </a:xfrm>
          <a:prstGeom prst="rect">
            <a:avLst/>
          </a:prstGeom>
          <a:noFill/>
        </p:spPr>
        <p:txBody>
          <a:bodyPr wrap="none" rtlCol="0">
            <a:spAutoFit/>
          </a:bodyPr>
          <a:lstStyle/>
          <a:p>
            <a:r>
              <a:rPr lang="en-US" sz="1500" dirty="0" smtClean="0"/>
              <a:t>- $3.628</a:t>
            </a:r>
            <a:endParaRPr lang="en-US" sz="1500" dirty="0"/>
          </a:p>
        </p:txBody>
      </p:sp>
      <p:sp>
        <p:nvSpPr>
          <p:cNvPr id="9" name="TextBox 8"/>
          <p:cNvSpPr txBox="1"/>
          <p:nvPr/>
        </p:nvSpPr>
        <p:spPr>
          <a:xfrm>
            <a:off x="6248400" y="3795915"/>
            <a:ext cx="1018227" cy="307777"/>
          </a:xfrm>
          <a:prstGeom prst="rect">
            <a:avLst/>
          </a:prstGeom>
          <a:noFill/>
        </p:spPr>
        <p:txBody>
          <a:bodyPr wrap="none" rtlCol="0">
            <a:spAutoFit/>
          </a:bodyPr>
          <a:lstStyle/>
          <a:p>
            <a:r>
              <a:rPr lang="en-US" sz="1400" b="1" dirty="0" smtClean="0"/>
              <a:t>$100.02</a:t>
            </a:r>
            <a:endParaRPr lang="en-US" sz="1400" b="1" dirty="0"/>
          </a:p>
        </p:txBody>
      </p:sp>
    </p:spTree>
    <p:extLst>
      <p:ext uri="{BB962C8B-B14F-4D97-AF65-F5344CB8AC3E}">
        <p14:creationId xmlns:p14="http://schemas.microsoft.com/office/powerpoint/2010/main" val="4208513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13" name="Rectangle 12"/>
          <p:cNvSpPr/>
          <p:nvPr/>
        </p:nvSpPr>
        <p:spPr>
          <a:xfrm>
            <a:off x="457200" y="1833393"/>
            <a:ext cx="8526552" cy="256715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5628986" y="2418959"/>
            <a:ext cx="3286413" cy="1829663"/>
          </a:xfrm>
          <a:prstGeom prst="rect">
            <a:avLst/>
          </a:prstGeom>
          <a:solidFill>
            <a:schemeClr val="accent2">
              <a:lumMod val="20000"/>
              <a:lumOff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33400" y="2419350"/>
            <a:ext cx="1905000" cy="1600200"/>
          </a:xfrm>
          <a:prstGeom prst="rect">
            <a:avLst/>
          </a:prstGeom>
          <a:solidFill>
            <a:schemeClr val="accent2">
              <a:lumMod val="20000"/>
              <a:lumOff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4B57550D-35AD-436D-AA32-975559346656}"/>
              </a:ext>
            </a:extLst>
          </p:cNvPr>
          <p:cNvSpPr>
            <a:spLocks noGrp="1"/>
          </p:cNvSpPr>
          <p:nvPr>
            <p:ph type="title"/>
          </p:nvPr>
        </p:nvSpPr>
        <p:spPr/>
        <p:txBody>
          <a:bodyPr>
            <a:normAutofit fontScale="90000"/>
          </a:bodyPr>
          <a:lstStyle/>
          <a:p>
            <a:r>
              <a:rPr lang="en-US" dirty="0"/>
              <a:t>Do You Know the Different Tax Categories</a:t>
            </a:r>
          </a:p>
        </p:txBody>
      </p:sp>
      <p:sp>
        <p:nvSpPr>
          <p:cNvPr id="3" name="TextBox 2"/>
          <p:cNvSpPr txBox="1"/>
          <p:nvPr/>
        </p:nvSpPr>
        <p:spPr>
          <a:xfrm>
            <a:off x="533400" y="1833393"/>
            <a:ext cx="1426994" cy="369332"/>
          </a:xfrm>
          <a:prstGeom prst="rect">
            <a:avLst/>
          </a:prstGeom>
          <a:noFill/>
        </p:spPr>
        <p:txBody>
          <a:bodyPr wrap="none" rtlCol="0">
            <a:spAutoFit/>
          </a:bodyPr>
          <a:lstStyle/>
          <a:p>
            <a:r>
              <a:rPr lang="en-US" b="1" dirty="0" smtClean="0"/>
              <a:t>TAX NOW</a:t>
            </a:r>
            <a:endParaRPr lang="en-US" b="1" dirty="0"/>
          </a:p>
        </p:txBody>
      </p:sp>
      <p:sp>
        <p:nvSpPr>
          <p:cNvPr id="5" name="TextBox 4"/>
          <p:cNvSpPr txBox="1"/>
          <p:nvPr/>
        </p:nvSpPr>
        <p:spPr>
          <a:xfrm>
            <a:off x="3359098" y="1833393"/>
            <a:ext cx="1598515" cy="369332"/>
          </a:xfrm>
          <a:prstGeom prst="rect">
            <a:avLst/>
          </a:prstGeom>
          <a:noFill/>
        </p:spPr>
        <p:txBody>
          <a:bodyPr wrap="none" rtlCol="0">
            <a:spAutoFit/>
          </a:bodyPr>
          <a:lstStyle/>
          <a:p>
            <a:r>
              <a:rPr lang="en-US" b="1" dirty="0" smtClean="0"/>
              <a:t>TAX LATER</a:t>
            </a:r>
            <a:endParaRPr lang="en-US" b="1" dirty="0"/>
          </a:p>
        </p:txBody>
      </p:sp>
      <p:sp>
        <p:nvSpPr>
          <p:cNvPr id="7" name="TextBox 6"/>
          <p:cNvSpPr txBox="1"/>
          <p:nvPr/>
        </p:nvSpPr>
        <p:spPr>
          <a:xfrm>
            <a:off x="5628987" y="1833393"/>
            <a:ext cx="2573140" cy="369332"/>
          </a:xfrm>
          <a:prstGeom prst="rect">
            <a:avLst/>
          </a:prstGeom>
          <a:noFill/>
        </p:spPr>
        <p:txBody>
          <a:bodyPr wrap="none" rtlCol="0">
            <a:spAutoFit/>
          </a:bodyPr>
          <a:lstStyle/>
          <a:p>
            <a:r>
              <a:rPr lang="en-US" b="1" dirty="0" smtClean="0"/>
              <a:t>TAX ADVANTAGED</a:t>
            </a:r>
            <a:endParaRPr lang="en-US" b="1" dirty="0"/>
          </a:p>
        </p:txBody>
      </p:sp>
      <p:sp>
        <p:nvSpPr>
          <p:cNvPr id="8" name="TextBox 7"/>
          <p:cNvSpPr txBox="1"/>
          <p:nvPr/>
        </p:nvSpPr>
        <p:spPr>
          <a:xfrm>
            <a:off x="3352800" y="1336500"/>
            <a:ext cx="1689886" cy="369332"/>
          </a:xfrm>
          <a:prstGeom prst="rect">
            <a:avLst/>
          </a:prstGeom>
          <a:noFill/>
        </p:spPr>
        <p:txBody>
          <a:bodyPr wrap="none" rtlCol="0">
            <a:spAutoFit/>
          </a:bodyPr>
          <a:lstStyle/>
          <a:p>
            <a:r>
              <a:rPr lang="en-US" b="1" dirty="0" smtClean="0"/>
              <a:t>IN THE U.S.</a:t>
            </a:r>
            <a:endParaRPr lang="en-US" b="1" dirty="0"/>
          </a:p>
        </p:txBody>
      </p:sp>
      <p:sp>
        <p:nvSpPr>
          <p:cNvPr id="9" name="TextBox 8"/>
          <p:cNvSpPr txBox="1"/>
          <p:nvPr/>
        </p:nvSpPr>
        <p:spPr>
          <a:xfrm>
            <a:off x="533400" y="2419350"/>
            <a:ext cx="1614545" cy="1477328"/>
          </a:xfrm>
          <a:prstGeom prst="rect">
            <a:avLst/>
          </a:prstGeom>
          <a:noFill/>
          <a:ln>
            <a:noFill/>
          </a:ln>
        </p:spPr>
        <p:txBody>
          <a:bodyPr wrap="none" rtlCol="0">
            <a:spAutoFit/>
          </a:bodyPr>
          <a:lstStyle/>
          <a:p>
            <a:r>
              <a:rPr lang="en-US" dirty="0" smtClean="0"/>
              <a:t>Checking</a:t>
            </a:r>
          </a:p>
          <a:p>
            <a:r>
              <a:rPr lang="en-US" dirty="0" smtClean="0"/>
              <a:t>Savings</a:t>
            </a:r>
          </a:p>
          <a:p>
            <a:r>
              <a:rPr lang="en-US" dirty="0" smtClean="0"/>
              <a:t>CD</a:t>
            </a:r>
          </a:p>
          <a:p>
            <a:r>
              <a:rPr lang="en-US" dirty="0" smtClean="0"/>
              <a:t>Stock</a:t>
            </a:r>
          </a:p>
          <a:p>
            <a:r>
              <a:rPr lang="en-US" dirty="0" smtClean="0"/>
              <a:t>Mutual Fund</a:t>
            </a:r>
            <a:endParaRPr lang="en-US" dirty="0"/>
          </a:p>
        </p:txBody>
      </p:sp>
      <p:sp>
        <p:nvSpPr>
          <p:cNvPr id="12" name="TextBox 11"/>
          <p:cNvSpPr txBox="1"/>
          <p:nvPr/>
        </p:nvSpPr>
        <p:spPr>
          <a:xfrm>
            <a:off x="5628987" y="2419350"/>
            <a:ext cx="3340338" cy="1815882"/>
          </a:xfrm>
          <a:prstGeom prst="rect">
            <a:avLst/>
          </a:prstGeom>
          <a:noFill/>
        </p:spPr>
        <p:txBody>
          <a:bodyPr wrap="none" rtlCol="0">
            <a:spAutoFit/>
          </a:bodyPr>
          <a:lstStyle/>
          <a:p>
            <a:r>
              <a:rPr lang="en-US" sz="1600" dirty="0" smtClean="0"/>
              <a:t>Roth-IRA</a:t>
            </a:r>
          </a:p>
          <a:p>
            <a:r>
              <a:rPr lang="en-US" sz="1600" dirty="0" smtClean="0"/>
              <a:t>529 College </a:t>
            </a:r>
            <a:r>
              <a:rPr lang="en-US" sz="1600" dirty="0" smtClean="0"/>
              <a:t>Savings/</a:t>
            </a:r>
            <a:br>
              <a:rPr lang="en-US" sz="1600" dirty="0" smtClean="0"/>
            </a:br>
            <a:r>
              <a:rPr lang="en-US" sz="1600" dirty="0" smtClean="0"/>
              <a:t>Coverdell</a:t>
            </a:r>
            <a:endParaRPr lang="en-US" sz="1600" dirty="0" smtClean="0"/>
          </a:p>
          <a:p>
            <a:r>
              <a:rPr lang="en-US" sz="1600" dirty="0" smtClean="0"/>
              <a:t>Municipal BOND</a:t>
            </a:r>
          </a:p>
          <a:p>
            <a:r>
              <a:rPr lang="en-US" sz="1600" dirty="0" smtClean="0"/>
              <a:t>Health Savings Acc. (HSA)</a:t>
            </a:r>
          </a:p>
          <a:p>
            <a:r>
              <a:rPr lang="en-US" sz="1600" dirty="0" smtClean="0"/>
              <a:t>CASH VALUE LIFE </a:t>
            </a:r>
            <a:r>
              <a:rPr lang="en-US" sz="1600" dirty="0" smtClean="0"/>
              <a:t>INSURANCE</a:t>
            </a:r>
          </a:p>
          <a:p>
            <a:r>
              <a:rPr lang="en-US" sz="1600" dirty="0" smtClean="0"/>
              <a:t>Long Term Care BENEFIT</a:t>
            </a:r>
            <a:endParaRPr lang="en-US" sz="1600" dirty="0"/>
          </a:p>
        </p:txBody>
      </p:sp>
      <p:sp>
        <p:nvSpPr>
          <p:cNvPr id="11" name="TextBox 10"/>
          <p:cNvSpPr txBox="1"/>
          <p:nvPr/>
        </p:nvSpPr>
        <p:spPr>
          <a:xfrm>
            <a:off x="3294978" y="2419350"/>
            <a:ext cx="1975221" cy="1477328"/>
          </a:xfrm>
          <a:prstGeom prst="rect">
            <a:avLst/>
          </a:prstGeom>
          <a:solidFill>
            <a:schemeClr val="accent2">
              <a:lumMod val="20000"/>
              <a:lumOff val="80000"/>
            </a:schemeClr>
          </a:solidFill>
          <a:ln>
            <a:noFill/>
          </a:ln>
          <a:effectLst>
            <a:outerShdw blurRad="63500" sx="102000" sy="102000" algn="ctr" rotWithShape="0">
              <a:prstClr val="black">
                <a:alpha val="40000"/>
              </a:prstClr>
            </a:outerShdw>
          </a:effectLst>
        </p:spPr>
        <p:txBody>
          <a:bodyPr wrap="none" rtlCol="0">
            <a:spAutoFit/>
          </a:bodyPr>
          <a:lstStyle/>
          <a:p>
            <a:r>
              <a:rPr lang="en-US" dirty="0" smtClean="0"/>
              <a:t>401(k)/</a:t>
            </a:r>
            <a:r>
              <a:rPr lang="en-US" dirty="0" smtClean="0"/>
              <a:t>403(b</a:t>
            </a:r>
            <a:r>
              <a:rPr lang="en-US" dirty="0" smtClean="0"/>
              <a:t>)/</a:t>
            </a:r>
            <a:br>
              <a:rPr lang="en-US" dirty="0" smtClean="0"/>
            </a:br>
            <a:r>
              <a:rPr lang="en-US" dirty="0" smtClean="0"/>
              <a:t>457</a:t>
            </a:r>
            <a:endParaRPr lang="en-US" dirty="0" smtClean="0"/>
          </a:p>
          <a:p>
            <a:r>
              <a:rPr lang="en-US" dirty="0" smtClean="0"/>
              <a:t>IRA/SEP-IRA</a:t>
            </a:r>
          </a:p>
          <a:p>
            <a:r>
              <a:rPr lang="en-US" dirty="0" smtClean="0"/>
              <a:t>Annuity</a:t>
            </a:r>
          </a:p>
          <a:p>
            <a:r>
              <a:rPr lang="en-US" dirty="0" smtClean="0"/>
              <a:t>Pension</a:t>
            </a:r>
            <a:endParaRPr lang="en-US" dirty="0"/>
          </a:p>
        </p:txBody>
      </p:sp>
    </p:spTree>
    <p:extLst>
      <p:ext uri="{BB962C8B-B14F-4D97-AF65-F5344CB8AC3E}">
        <p14:creationId xmlns:p14="http://schemas.microsoft.com/office/powerpoint/2010/main" val="4201151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1000"/>
                                  </p:stCondLst>
                                  <p:childTnLst>
                                    <p:set>
                                      <p:cBhvr>
                                        <p:cTn id="11" dur="1" fill="hold">
                                          <p:stCondLst>
                                            <p:cond delay="0"/>
                                          </p:stCondLst>
                                        </p:cTn>
                                        <p:tgtEl>
                                          <p:spTgt spid="5"/>
                                        </p:tgtEl>
                                        <p:attrNameLst>
                                          <p:attrName>style.visibility</p:attrName>
                                        </p:attrNameLst>
                                      </p:cBhvr>
                                      <p:to>
                                        <p:strVal val="visible"/>
                                      </p:to>
                                    </p:set>
                                  </p:childTnLst>
                                </p:cTn>
                              </p:par>
                            </p:childTnLst>
                          </p:cTn>
                        </p:par>
                        <p:par>
                          <p:cTn id="12" fill="hold">
                            <p:stCondLst>
                              <p:cond delay="1000"/>
                            </p:stCondLst>
                            <p:childTnLst>
                              <p:par>
                                <p:cTn id="13" presetID="1" presetClass="entr" presetSubtype="0" fill="hold" grpId="0" nodeType="afterEffect">
                                  <p:stCondLst>
                                    <p:cond delay="100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9" grpId="0" animBg="1"/>
      <p:bldP spid="14" grpId="0" animBg="1"/>
      <p:bldP spid="3" grpId="0"/>
      <p:bldP spid="5" grpId="0"/>
      <p:bldP spid="7" grpId="0"/>
      <p:bldP spid="9" grpId="0"/>
      <p:bldP spid="12" grpId="0"/>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41FBEB5-F394-49F2-B73A-5662B3C9376D}"/>
              </a:ext>
            </a:extLst>
          </p:cNvPr>
          <p:cNvSpPr>
            <a:spLocks noGrp="1"/>
          </p:cNvSpPr>
          <p:nvPr>
            <p:ph type="title"/>
          </p:nvPr>
        </p:nvSpPr>
        <p:spPr/>
        <p:txBody>
          <a:bodyPr>
            <a:normAutofit fontScale="90000"/>
          </a:bodyPr>
          <a:lstStyle/>
          <a:p>
            <a:r>
              <a:rPr lang="en-US" dirty="0"/>
              <a:t>Reduce the Impact of Taxes</a:t>
            </a:r>
          </a:p>
        </p:txBody>
      </p:sp>
      <p:sp>
        <p:nvSpPr>
          <p:cNvPr id="7" name="TextBox 6"/>
          <p:cNvSpPr txBox="1"/>
          <p:nvPr/>
        </p:nvSpPr>
        <p:spPr>
          <a:xfrm>
            <a:off x="751910" y="1352550"/>
            <a:ext cx="2618217" cy="800219"/>
          </a:xfrm>
          <a:prstGeom prst="rect">
            <a:avLst/>
          </a:prstGeom>
          <a:noFill/>
        </p:spPr>
        <p:txBody>
          <a:bodyPr wrap="none" rtlCol="0">
            <a:spAutoFit/>
          </a:bodyPr>
          <a:lstStyle/>
          <a:p>
            <a:r>
              <a:rPr lang="en-US" b="1" dirty="0" smtClean="0"/>
              <a:t>TAXABLE </a:t>
            </a:r>
            <a:r>
              <a:rPr lang="en-US" dirty="0" smtClean="0"/>
              <a:t>(Tax Now)</a:t>
            </a:r>
            <a:br>
              <a:rPr lang="en-US" dirty="0" smtClean="0"/>
            </a:br>
            <a:r>
              <a:rPr lang="en-US" sz="1400" dirty="0" smtClean="0"/>
              <a:t>- Savings Accounts</a:t>
            </a:r>
            <a:br>
              <a:rPr lang="en-US" sz="1400" dirty="0" smtClean="0"/>
            </a:br>
            <a:r>
              <a:rPr lang="en-US" sz="1400" dirty="0" smtClean="0"/>
              <a:t>- Certificates of  Deposit</a:t>
            </a:r>
            <a:endParaRPr lang="en-US" sz="1400" dirty="0"/>
          </a:p>
        </p:txBody>
      </p:sp>
      <p:sp>
        <p:nvSpPr>
          <p:cNvPr id="8" name="TextBox 7"/>
          <p:cNvSpPr txBox="1"/>
          <p:nvPr/>
        </p:nvSpPr>
        <p:spPr>
          <a:xfrm>
            <a:off x="313337" y="2419350"/>
            <a:ext cx="3496663" cy="800219"/>
          </a:xfrm>
          <a:prstGeom prst="rect">
            <a:avLst/>
          </a:prstGeom>
          <a:noFill/>
        </p:spPr>
        <p:txBody>
          <a:bodyPr wrap="none" rtlCol="0">
            <a:spAutoFit/>
          </a:bodyPr>
          <a:lstStyle/>
          <a:p>
            <a:r>
              <a:rPr lang="en-US" b="1" dirty="0" smtClean="0"/>
              <a:t>TAX DEFERRED </a:t>
            </a:r>
            <a:r>
              <a:rPr lang="en-US" dirty="0" smtClean="0"/>
              <a:t>(Tax Later)</a:t>
            </a:r>
            <a:br>
              <a:rPr lang="en-US" dirty="0" smtClean="0"/>
            </a:br>
            <a:r>
              <a:rPr lang="en-US" sz="1400" dirty="0" smtClean="0"/>
              <a:t>- 401(k)s     - Fixed Annuities</a:t>
            </a:r>
            <a:br>
              <a:rPr lang="en-US" sz="1400" dirty="0" smtClean="0"/>
            </a:br>
            <a:r>
              <a:rPr lang="en-US" sz="1400" dirty="0" smtClean="0"/>
              <a:t>- IRAs          - Savings Bonds</a:t>
            </a:r>
            <a:endParaRPr lang="en-US" sz="1400" b="1" dirty="0"/>
          </a:p>
        </p:txBody>
      </p:sp>
      <p:sp>
        <p:nvSpPr>
          <p:cNvPr id="9" name="TextBox 8"/>
          <p:cNvSpPr txBox="1"/>
          <p:nvPr/>
        </p:nvSpPr>
        <p:spPr>
          <a:xfrm>
            <a:off x="774448" y="3461087"/>
            <a:ext cx="2573140" cy="1015663"/>
          </a:xfrm>
          <a:prstGeom prst="rect">
            <a:avLst/>
          </a:prstGeom>
          <a:noFill/>
        </p:spPr>
        <p:txBody>
          <a:bodyPr wrap="none" rtlCol="0">
            <a:spAutoFit/>
          </a:bodyPr>
          <a:lstStyle/>
          <a:p>
            <a:r>
              <a:rPr lang="en-US" b="1" dirty="0" smtClean="0"/>
              <a:t>TAX ADVANTAGED</a:t>
            </a:r>
            <a:br>
              <a:rPr lang="en-US" b="1" dirty="0" smtClean="0"/>
            </a:br>
            <a:r>
              <a:rPr lang="en-US" sz="1400" dirty="0" smtClean="0"/>
              <a:t>- Roth IRAs</a:t>
            </a:r>
            <a:br>
              <a:rPr lang="en-US" sz="1400" dirty="0" smtClean="0"/>
            </a:br>
            <a:r>
              <a:rPr lang="en-US" sz="1400" dirty="0" smtClean="0"/>
              <a:t>- Cash Accumulation in a </a:t>
            </a:r>
            <a:br>
              <a:rPr lang="en-US" sz="1400" dirty="0" smtClean="0"/>
            </a:br>
            <a:r>
              <a:rPr lang="en-US" sz="1400" dirty="0" smtClean="0"/>
              <a:t>   Life Insurance Policy</a:t>
            </a:r>
            <a:endParaRPr lang="en-US" sz="1400" dirty="0"/>
          </a:p>
        </p:txBody>
      </p:sp>
      <p:grpSp>
        <p:nvGrpSpPr>
          <p:cNvPr id="46" name="Group 45"/>
          <p:cNvGrpSpPr/>
          <p:nvPr/>
        </p:nvGrpSpPr>
        <p:grpSpPr>
          <a:xfrm>
            <a:off x="5257800" y="1428750"/>
            <a:ext cx="3352800" cy="838200"/>
            <a:chOff x="5257800" y="1428750"/>
            <a:chExt cx="3352800" cy="838200"/>
          </a:xfrm>
        </p:grpSpPr>
        <p:cxnSp>
          <p:nvCxnSpPr>
            <p:cNvPr id="11" name="Straight Connector 10"/>
            <p:cNvCxnSpPr/>
            <p:nvPr/>
          </p:nvCxnSpPr>
          <p:spPr>
            <a:xfrm>
              <a:off x="5257800" y="2266950"/>
              <a:ext cx="33528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5257800" y="1428750"/>
              <a:ext cx="3352800" cy="8382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610600" y="1428750"/>
              <a:ext cx="0" cy="8382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467600" y="1733550"/>
              <a:ext cx="0" cy="533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400800" y="2000250"/>
              <a:ext cx="0" cy="2667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7" name="Group 46"/>
          <p:cNvGrpSpPr/>
          <p:nvPr/>
        </p:nvGrpSpPr>
        <p:grpSpPr>
          <a:xfrm>
            <a:off x="5257800" y="2501384"/>
            <a:ext cx="3352800" cy="838200"/>
            <a:chOff x="5257800" y="1428750"/>
            <a:chExt cx="3352800" cy="838200"/>
          </a:xfrm>
        </p:grpSpPr>
        <p:cxnSp>
          <p:nvCxnSpPr>
            <p:cNvPr id="48" name="Straight Connector 47"/>
            <p:cNvCxnSpPr/>
            <p:nvPr/>
          </p:nvCxnSpPr>
          <p:spPr>
            <a:xfrm>
              <a:off x="5257800" y="2266950"/>
              <a:ext cx="33528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5257800" y="1428750"/>
              <a:ext cx="3352800" cy="8382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8610600" y="1428750"/>
              <a:ext cx="0" cy="8382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7467600" y="1733550"/>
              <a:ext cx="0" cy="533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6400800" y="2000250"/>
              <a:ext cx="0" cy="2667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53" name="Group 52"/>
          <p:cNvGrpSpPr/>
          <p:nvPr/>
        </p:nvGrpSpPr>
        <p:grpSpPr>
          <a:xfrm>
            <a:off x="5242560" y="3562350"/>
            <a:ext cx="3352800" cy="838200"/>
            <a:chOff x="5257800" y="1428750"/>
            <a:chExt cx="3352800" cy="838200"/>
          </a:xfrm>
        </p:grpSpPr>
        <p:cxnSp>
          <p:nvCxnSpPr>
            <p:cNvPr id="54" name="Straight Connector 53"/>
            <p:cNvCxnSpPr/>
            <p:nvPr/>
          </p:nvCxnSpPr>
          <p:spPr>
            <a:xfrm>
              <a:off x="5257800" y="2266950"/>
              <a:ext cx="33528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5257800" y="1428750"/>
              <a:ext cx="3352800" cy="8382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8610600" y="1428750"/>
              <a:ext cx="0" cy="8382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7467600" y="1733550"/>
              <a:ext cx="0" cy="533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6400800" y="2000250"/>
              <a:ext cx="0" cy="2667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8" name="Freeform 67"/>
          <p:cNvSpPr/>
          <p:nvPr/>
        </p:nvSpPr>
        <p:spPr>
          <a:xfrm>
            <a:off x="7468673" y="3554837"/>
            <a:ext cx="1141927" cy="845713"/>
          </a:xfrm>
          <a:custGeom>
            <a:avLst/>
            <a:gdLst>
              <a:gd name="connsiteX0" fmla="*/ 0 w 1141927"/>
              <a:gd name="connsiteY0" fmla="*/ 300507 h 845713"/>
              <a:gd name="connsiteX1" fmla="*/ 0 w 1141927"/>
              <a:gd name="connsiteY1" fmla="*/ 845713 h 845713"/>
              <a:gd name="connsiteX2" fmla="*/ 1141927 w 1141927"/>
              <a:gd name="connsiteY2" fmla="*/ 845713 h 845713"/>
              <a:gd name="connsiteX3" fmla="*/ 1141927 w 1141927"/>
              <a:gd name="connsiteY3" fmla="*/ 0 h 845713"/>
              <a:gd name="connsiteX4" fmla="*/ 0 w 1141927"/>
              <a:gd name="connsiteY4" fmla="*/ 300507 h 8457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927" h="845713">
                <a:moveTo>
                  <a:pt x="0" y="300507"/>
                </a:moveTo>
                <a:lnTo>
                  <a:pt x="0" y="845713"/>
                </a:lnTo>
                <a:lnTo>
                  <a:pt x="1141927" y="845713"/>
                </a:lnTo>
                <a:lnTo>
                  <a:pt x="1141927" y="0"/>
                </a:lnTo>
                <a:lnTo>
                  <a:pt x="0" y="300507"/>
                </a:lnTo>
                <a:close/>
              </a:path>
            </a:pathLst>
          </a:custGeom>
          <a:solidFill>
            <a:srgbClr val="899E7E"/>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a:off x="5244115" y="1998306"/>
            <a:ext cx="1141445" cy="270588"/>
          </a:xfrm>
          <a:custGeom>
            <a:avLst/>
            <a:gdLst>
              <a:gd name="connsiteX0" fmla="*/ 1141445 w 1141445"/>
              <a:gd name="connsiteY0" fmla="*/ 0 h 270588"/>
              <a:gd name="connsiteX1" fmla="*/ 1141445 w 1141445"/>
              <a:gd name="connsiteY1" fmla="*/ 270588 h 270588"/>
              <a:gd name="connsiteX2" fmla="*/ 0 w 1141445"/>
              <a:gd name="connsiteY2" fmla="*/ 270588 h 270588"/>
              <a:gd name="connsiteX3" fmla="*/ 1141445 w 1141445"/>
              <a:gd name="connsiteY3" fmla="*/ 0 h 270588"/>
            </a:gdLst>
            <a:ahLst/>
            <a:cxnLst>
              <a:cxn ang="0">
                <a:pos x="connsiteX0" y="connsiteY0"/>
              </a:cxn>
              <a:cxn ang="0">
                <a:pos x="connsiteX1" y="connsiteY1"/>
              </a:cxn>
              <a:cxn ang="0">
                <a:pos x="connsiteX2" y="connsiteY2"/>
              </a:cxn>
              <a:cxn ang="0">
                <a:pos x="connsiteX3" y="connsiteY3"/>
              </a:cxn>
            </a:cxnLst>
            <a:rect l="l" t="t" r="r" b="b"/>
            <a:pathLst>
              <a:path w="1141445" h="270588">
                <a:moveTo>
                  <a:pt x="1141445" y="0"/>
                </a:moveTo>
                <a:lnTo>
                  <a:pt x="1141445" y="270588"/>
                </a:lnTo>
                <a:lnTo>
                  <a:pt x="0" y="270588"/>
                </a:lnTo>
                <a:lnTo>
                  <a:pt x="1141445" y="0"/>
                </a:lnTo>
                <a:close/>
              </a:path>
            </a:pathLst>
          </a:custGeom>
          <a:solidFill>
            <a:schemeClr val="accent3">
              <a:lumMod val="75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a:off x="6390010" y="1736568"/>
            <a:ext cx="1064653" cy="532326"/>
          </a:xfrm>
          <a:custGeom>
            <a:avLst/>
            <a:gdLst>
              <a:gd name="connsiteX0" fmla="*/ 0 w 1064653"/>
              <a:gd name="connsiteY0" fmla="*/ 532326 h 532326"/>
              <a:gd name="connsiteX1" fmla="*/ 1064653 w 1064653"/>
              <a:gd name="connsiteY1" fmla="*/ 532326 h 532326"/>
              <a:gd name="connsiteX2" fmla="*/ 1064653 w 1064653"/>
              <a:gd name="connsiteY2" fmla="*/ 0 h 532326"/>
              <a:gd name="connsiteX3" fmla="*/ 2146 w 1064653"/>
              <a:gd name="connsiteY3" fmla="*/ 251138 h 532326"/>
              <a:gd name="connsiteX4" fmla="*/ 0 w 1064653"/>
              <a:gd name="connsiteY4" fmla="*/ 532326 h 532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653" h="532326">
                <a:moveTo>
                  <a:pt x="0" y="532326"/>
                </a:moveTo>
                <a:lnTo>
                  <a:pt x="1064653" y="532326"/>
                </a:lnTo>
                <a:lnTo>
                  <a:pt x="1064653" y="0"/>
                </a:lnTo>
                <a:lnTo>
                  <a:pt x="2146" y="251138"/>
                </a:lnTo>
                <a:cubicBezTo>
                  <a:pt x="1431" y="344867"/>
                  <a:pt x="715" y="438597"/>
                  <a:pt x="0" y="532326"/>
                </a:cubicBezTo>
                <a:close/>
              </a:path>
            </a:pathLst>
          </a:custGeom>
          <a:solidFill>
            <a:schemeClr val="accent3">
              <a:lumMod val="75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a:off x="7468673" y="1428750"/>
            <a:ext cx="1141927" cy="845713"/>
          </a:xfrm>
          <a:custGeom>
            <a:avLst/>
            <a:gdLst>
              <a:gd name="connsiteX0" fmla="*/ 0 w 1141927"/>
              <a:gd name="connsiteY0" fmla="*/ 300507 h 845713"/>
              <a:gd name="connsiteX1" fmla="*/ 0 w 1141927"/>
              <a:gd name="connsiteY1" fmla="*/ 845713 h 845713"/>
              <a:gd name="connsiteX2" fmla="*/ 1141927 w 1141927"/>
              <a:gd name="connsiteY2" fmla="*/ 845713 h 845713"/>
              <a:gd name="connsiteX3" fmla="*/ 1141927 w 1141927"/>
              <a:gd name="connsiteY3" fmla="*/ 0 h 845713"/>
              <a:gd name="connsiteX4" fmla="*/ 0 w 1141927"/>
              <a:gd name="connsiteY4" fmla="*/ 300507 h 8457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927" h="845713">
                <a:moveTo>
                  <a:pt x="0" y="300507"/>
                </a:moveTo>
                <a:lnTo>
                  <a:pt x="0" y="845713"/>
                </a:lnTo>
                <a:lnTo>
                  <a:pt x="1141927" y="845713"/>
                </a:lnTo>
                <a:lnTo>
                  <a:pt x="1141927" y="0"/>
                </a:lnTo>
                <a:lnTo>
                  <a:pt x="0" y="300507"/>
                </a:lnTo>
                <a:close/>
              </a:path>
            </a:pathLst>
          </a:custGeom>
          <a:solidFill>
            <a:schemeClr val="accent3">
              <a:lumMod val="75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71"/>
          <p:cNvSpPr/>
          <p:nvPr/>
        </p:nvSpPr>
        <p:spPr>
          <a:xfrm>
            <a:off x="5248565" y="3068996"/>
            <a:ext cx="1141445" cy="270588"/>
          </a:xfrm>
          <a:custGeom>
            <a:avLst/>
            <a:gdLst>
              <a:gd name="connsiteX0" fmla="*/ 1141445 w 1141445"/>
              <a:gd name="connsiteY0" fmla="*/ 0 h 270588"/>
              <a:gd name="connsiteX1" fmla="*/ 1141445 w 1141445"/>
              <a:gd name="connsiteY1" fmla="*/ 270588 h 270588"/>
              <a:gd name="connsiteX2" fmla="*/ 0 w 1141445"/>
              <a:gd name="connsiteY2" fmla="*/ 270588 h 270588"/>
              <a:gd name="connsiteX3" fmla="*/ 1141445 w 1141445"/>
              <a:gd name="connsiteY3" fmla="*/ 0 h 270588"/>
            </a:gdLst>
            <a:ahLst/>
            <a:cxnLst>
              <a:cxn ang="0">
                <a:pos x="connsiteX0" y="connsiteY0"/>
              </a:cxn>
              <a:cxn ang="0">
                <a:pos x="connsiteX1" y="connsiteY1"/>
              </a:cxn>
              <a:cxn ang="0">
                <a:pos x="connsiteX2" y="connsiteY2"/>
              </a:cxn>
              <a:cxn ang="0">
                <a:pos x="connsiteX3" y="connsiteY3"/>
              </a:cxn>
            </a:cxnLst>
            <a:rect l="l" t="t" r="r" b="b"/>
            <a:pathLst>
              <a:path w="1141445" h="270588">
                <a:moveTo>
                  <a:pt x="1141445" y="0"/>
                </a:moveTo>
                <a:lnTo>
                  <a:pt x="1141445" y="270588"/>
                </a:lnTo>
                <a:lnTo>
                  <a:pt x="0" y="270588"/>
                </a:lnTo>
                <a:lnTo>
                  <a:pt x="1141445" y="0"/>
                </a:lnTo>
                <a:close/>
              </a:path>
            </a:pathLst>
          </a:custGeom>
          <a:solidFill>
            <a:srgbClr val="899E7E"/>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a:off x="6404020" y="2802833"/>
            <a:ext cx="1064653" cy="532326"/>
          </a:xfrm>
          <a:custGeom>
            <a:avLst/>
            <a:gdLst>
              <a:gd name="connsiteX0" fmla="*/ 0 w 1064653"/>
              <a:gd name="connsiteY0" fmla="*/ 532326 h 532326"/>
              <a:gd name="connsiteX1" fmla="*/ 1064653 w 1064653"/>
              <a:gd name="connsiteY1" fmla="*/ 532326 h 532326"/>
              <a:gd name="connsiteX2" fmla="*/ 1064653 w 1064653"/>
              <a:gd name="connsiteY2" fmla="*/ 0 h 532326"/>
              <a:gd name="connsiteX3" fmla="*/ 2146 w 1064653"/>
              <a:gd name="connsiteY3" fmla="*/ 251138 h 532326"/>
              <a:gd name="connsiteX4" fmla="*/ 0 w 1064653"/>
              <a:gd name="connsiteY4" fmla="*/ 532326 h 532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653" h="532326">
                <a:moveTo>
                  <a:pt x="0" y="532326"/>
                </a:moveTo>
                <a:lnTo>
                  <a:pt x="1064653" y="532326"/>
                </a:lnTo>
                <a:lnTo>
                  <a:pt x="1064653" y="0"/>
                </a:lnTo>
                <a:lnTo>
                  <a:pt x="2146" y="251138"/>
                </a:lnTo>
                <a:cubicBezTo>
                  <a:pt x="1431" y="344867"/>
                  <a:pt x="715" y="438597"/>
                  <a:pt x="0" y="532326"/>
                </a:cubicBezTo>
                <a:close/>
              </a:path>
            </a:pathLst>
          </a:custGeom>
          <a:solidFill>
            <a:srgbClr val="899E7E"/>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a:off x="7484756" y="2501384"/>
            <a:ext cx="1141927" cy="845713"/>
          </a:xfrm>
          <a:custGeom>
            <a:avLst/>
            <a:gdLst>
              <a:gd name="connsiteX0" fmla="*/ 0 w 1141927"/>
              <a:gd name="connsiteY0" fmla="*/ 300507 h 845713"/>
              <a:gd name="connsiteX1" fmla="*/ 0 w 1141927"/>
              <a:gd name="connsiteY1" fmla="*/ 845713 h 845713"/>
              <a:gd name="connsiteX2" fmla="*/ 1141927 w 1141927"/>
              <a:gd name="connsiteY2" fmla="*/ 845713 h 845713"/>
              <a:gd name="connsiteX3" fmla="*/ 1141927 w 1141927"/>
              <a:gd name="connsiteY3" fmla="*/ 0 h 845713"/>
              <a:gd name="connsiteX4" fmla="*/ 0 w 1141927"/>
              <a:gd name="connsiteY4" fmla="*/ 300507 h 8457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927" h="845713">
                <a:moveTo>
                  <a:pt x="0" y="300507"/>
                </a:moveTo>
                <a:lnTo>
                  <a:pt x="0" y="845713"/>
                </a:lnTo>
                <a:lnTo>
                  <a:pt x="1141927" y="845713"/>
                </a:lnTo>
                <a:lnTo>
                  <a:pt x="1141927" y="0"/>
                </a:lnTo>
                <a:lnTo>
                  <a:pt x="0" y="300507"/>
                </a:lnTo>
                <a:close/>
              </a:path>
            </a:pathLst>
          </a:custGeom>
          <a:solidFill>
            <a:schemeClr val="accent3">
              <a:lumMod val="75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74"/>
          <p:cNvSpPr/>
          <p:nvPr/>
        </p:nvSpPr>
        <p:spPr>
          <a:xfrm>
            <a:off x="5237797" y="4122737"/>
            <a:ext cx="1141445" cy="270588"/>
          </a:xfrm>
          <a:custGeom>
            <a:avLst/>
            <a:gdLst>
              <a:gd name="connsiteX0" fmla="*/ 1141445 w 1141445"/>
              <a:gd name="connsiteY0" fmla="*/ 0 h 270588"/>
              <a:gd name="connsiteX1" fmla="*/ 1141445 w 1141445"/>
              <a:gd name="connsiteY1" fmla="*/ 270588 h 270588"/>
              <a:gd name="connsiteX2" fmla="*/ 0 w 1141445"/>
              <a:gd name="connsiteY2" fmla="*/ 270588 h 270588"/>
              <a:gd name="connsiteX3" fmla="*/ 1141445 w 1141445"/>
              <a:gd name="connsiteY3" fmla="*/ 0 h 270588"/>
            </a:gdLst>
            <a:ahLst/>
            <a:cxnLst>
              <a:cxn ang="0">
                <a:pos x="connsiteX0" y="connsiteY0"/>
              </a:cxn>
              <a:cxn ang="0">
                <a:pos x="connsiteX1" y="connsiteY1"/>
              </a:cxn>
              <a:cxn ang="0">
                <a:pos x="connsiteX2" y="connsiteY2"/>
              </a:cxn>
              <a:cxn ang="0">
                <a:pos x="connsiteX3" y="connsiteY3"/>
              </a:cxn>
            </a:cxnLst>
            <a:rect l="l" t="t" r="r" b="b"/>
            <a:pathLst>
              <a:path w="1141445" h="270588">
                <a:moveTo>
                  <a:pt x="1141445" y="0"/>
                </a:moveTo>
                <a:lnTo>
                  <a:pt x="1141445" y="270588"/>
                </a:lnTo>
                <a:lnTo>
                  <a:pt x="0" y="270588"/>
                </a:lnTo>
                <a:lnTo>
                  <a:pt x="1141445" y="0"/>
                </a:lnTo>
                <a:close/>
              </a:path>
            </a:pathLst>
          </a:custGeom>
          <a:solidFill>
            <a:schemeClr val="accent3">
              <a:lumMod val="75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eeform 75"/>
          <p:cNvSpPr/>
          <p:nvPr/>
        </p:nvSpPr>
        <p:spPr>
          <a:xfrm>
            <a:off x="6393529" y="3867150"/>
            <a:ext cx="1064653" cy="532326"/>
          </a:xfrm>
          <a:custGeom>
            <a:avLst/>
            <a:gdLst>
              <a:gd name="connsiteX0" fmla="*/ 0 w 1064653"/>
              <a:gd name="connsiteY0" fmla="*/ 532326 h 532326"/>
              <a:gd name="connsiteX1" fmla="*/ 1064653 w 1064653"/>
              <a:gd name="connsiteY1" fmla="*/ 532326 h 532326"/>
              <a:gd name="connsiteX2" fmla="*/ 1064653 w 1064653"/>
              <a:gd name="connsiteY2" fmla="*/ 0 h 532326"/>
              <a:gd name="connsiteX3" fmla="*/ 2146 w 1064653"/>
              <a:gd name="connsiteY3" fmla="*/ 251138 h 532326"/>
              <a:gd name="connsiteX4" fmla="*/ 0 w 1064653"/>
              <a:gd name="connsiteY4" fmla="*/ 532326 h 532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653" h="532326">
                <a:moveTo>
                  <a:pt x="0" y="532326"/>
                </a:moveTo>
                <a:lnTo>
                  <a:pt x="1064653" y="532326"/>
                </a:lnTo>
                <a:lnTo>
                  <a:pt x="1064653" y="0"/>
                </a:lnTo>
                <a:lnTo>
                  <a:pt x="2146" y="251138"/>
                </a:lnTo>
                <a:cubicBezTo>
                  <a:pt x="1431" y="344867"/>
                  <a:pt x="715" y="438597"/>
                  <a:pt x="0" y="532326"/>
                </a:cubicBezTo>
                <a:close/>
              </a:path>
            </a:pathLst>
          </a:custGeom>
          <a:solidFill>
            <a:srgbClr val="899E7E"/>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9880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68" grpId="0" animBg="1"/>
      <p:bldP spid="69" grpId="0" animBg="1"/>
      <p:bldP spid="70" grpId="0" animBg="1"/>
      <p:bldP spid="71" grpId="0" animBg="1"/>
      <p:bldP spid="72" grpId="0" animBg="1"/>
      <p:bldP spid="73" grpId="0" animBg="1"/>
      <p:bldP spid="74" grpId="0" animBg="1"/>
      <p:bldP spid="75" grpId="0" animBg="1"/>
      <p:bldP spid="7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4300351" y="1852121"/>
            <a:ext cx="533400" cy="2015029"/>
          </a:xfrm>
          <a:prstGeom prst="rect">
            <a:avLst/>
          </a:prstGeom>
          <a:pattFill prst="wdUpDiag">
            <a:fgClr>
              <a:srgbClr val="0070C0"/>
            </a:fgClr>
            <a:bgClr>
              <a:schemeClr val="bg1"/>
            </a:bgClr>
          </a:patt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8600" y="400854"/>
            <a:ext cx="8763000" cy="513547"/>
          </a:xfrm>
        </p:spPr>
        <p:txBody>
          <a:bodyPr>
            <a:normAutofit fontScale="90000"/>
          </a:bodyPr>
          <a:lstStyle/>
          <a:p>
            <a:r>
              <a:rPr lang="en-US" dirty="0"/>
              <a:t>Do You Know the Different Tax </a:t>
            </a:r>
            <a:r>
              <a:rPr lang="en-US" dirty="0" smtClean="0"/>
              <a:t>Categories In The US</a:t>
            </a:r>
            <a:endParaRPr lang="en-US" dirty="0"/>
          </a:p>
        </p:txBody>
      </p:sp>
      <p:sp>
        <p:nvSpPr>
          <p:cNvPr id="6" name="TextBox 5"/>
          <p:cNvSpPr txBox="1"/>
          <p:nvPr/>
        </p:nvSpPr>
        <p:spPr>
          <a:xfrm>
            <a:off x="152400" y="1385587"/>
            <a:ext cx="1157881" cy="369332"/>
          </a:xfrm>
          <a:prstGeom prst="rect">
            <a:avLst/>
          </a:prstGeom>
          <a:noFill/>
        </p:spPr>
        <p:txBody>
          <a:bodyPr wrap="none" rtlCol="0">
            <a:spAutoFit/>
          </a:bodyPr>
          <a:lstStyle/>
          <a:p>
            <a:r>
              <a:rPr lang="en-US" dirty="0" smtClean="0"/>
              <a:t>Tax Now</a:t>
            </a:r>
            <a:endParaRPr lang="en-US" dirty="0"/>
          </a:p>
        </p:txBody>
      </p:sp>
      <p:sp>
        <p:nvSpPr>
          <p:cNvPr id="7" name="TextBox 6"/>
          <p:cNvSpPr txBox="1"/>
          <p:nvPr/>
        </p:nvSpPr>
        <p:spPr>
          <a:xfrm>
            <a:off x="137822" y="1775921"/>
            <a:ext cx="1295547" cy="1169551"/>
          </a:xfrm>
          <a:prstGeom prst="rect">
            <a:avLst/>
          </a:prstGeom>
          <a:solidFill>
            <a:schemeClr val="accent6">
              <a:lumMod val="40000"/>
              <a:lumOff val="60000"/>
            </a:schemeClr>
          </a:solidFill>
          <a:ln>
            <a:noFill/>
          </a:ln>
        </p:spPr>
        <p:txBody>
          <a:bodyPr wrap="none" rtlCol="0">
            <a:spAutoFit/>
          </a:bodyPr>
          <a:lstStyle/>
          <a:p>
            <a:r>
              <a:rPr lang="en-US" sz="1400" dirty="0" smtClean="0"/>
              <a:t>Checking</a:t>
            </a:r>
          </a:p>
          <a:p>
            <a:r>
              <a:rPr lang="en-US" sz="1400" dirty="0" smtClean="0"/>
              <a:t>Savings</a:t>
            </a:r>
          </a:p>
          <a:p>
            <a:r>
              <a:rPr lang="en-US" sz="1400" dirty="0" smtClean="0"/>
              <a:t>CD</a:t>
            </a:r>
          </a:p>
          <a:p>
            <a:r>
              <a:rPr lang="en-US" sz="1400" dirty="0" smtClean="0"/>
              <a:t>Stock</a:t>
            </a:r>
          </a:p>
          <a:p>
            <a:r>
              <a:rPr lang="en-US" sz="1400" dirty="0" smtClean="0"/>
              <a:t>Mutual Fund</a:t>
            </a:r>
            <a:endParaRPr lang="en-US" sz="1400" dirty="0"/>
          </a:p>
        </p:txBody>
      </p:sp>
      <p:sp>
        <p:nvSpPr>
          <p:cNvPr id="8" name="Rectangle 7"/>
          <p:cNvSpPr/>
          <p:nvPr/>
        </p:nvSpPr>
        <p:spPr>
          <a:xfrm>
            <a:off x="1600200" y="1775921"/>
            <a:ext cx="533400" cy="2015029"/>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600200" y="1775921"/>
            <a:ext cx="533400" cy="491029"/>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428501" y="1386185"/>
            <a:ext cx="2448299" cy="369332"/>
          </a:xfrm>
          <a:prstGeom prst="rect">
            <a:avLst/>
          </a:prstGeom>
          <a:noFill/>
        </p:spPr>
        <p:txBody>
          <a:bodyPr wrap="none" rtlCol="0">
            <a:spAutoFit/>
          </a:bodyPr>
          <a:lstStyle/>
          <a:p>
            <a:r>
              <a:rPr lang="en-US" dirty="0" smtClean="0"/>
              <a:t>Tax Deferred/Later </a:t>
            </a:r>
            <a:endParaRPr lang="en-US" dirty="0"/>
          </a:p>
        </p:txBody>
      </p:sp>
      <p:sp>
        <p:nvSpPr>
          <p:cNvPr id="14" name="TextBox 13"/>
          <p:cNvSpPr txBox="1"/>
          <p:nvPr/>
        </p:nvSpPr>
        <p:spPr>
          <a:xfrm>
            <a:off x="5257800" y="1386185"/>
            <a:ext cx="1884362" cy="369332"/>
          </a:xfrm>
          <a:prstGeom prst="rect">
            <a:avLst/>
          </a:prstGeom>
          <a:noFill/>
        </p:spPr>
        <p:txBody>
          <a:bodyPr wrap="none" rtlCol="0">
            <a:spAutoFit/>
          </a:bodyPr>
          <a:lstStyle/>
          <a:p>
            <a:r>
              <a:rPr lang="en-US" dirty="0" smtClean="0"/>
              <a:t>Tax Advantage</a:t>
            </a:r>
            <a:endParaRPr lang="en-US" dirty="0"/>
          </a:p>
        </p:txBody>
      </p:sp>
      <p:sp>
        <p:nvSpPr>
          <p:cNvPr id="15" name="Rectangle 14"/>
          <p:cNvSpPr/>
          <p:nvPr/>
        </p:nvSpPr>
        <p:spPr>
          <a:xfrm>
            <a:off x="4300351" y="1852121"/>
            <a:ext cx="533400" cy="2015029"/>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300351" y="1852121"/>
            <a:ext cx="533400" cy="491029"/>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a:off x="4114800" y="1763259"/>
            <a:ext cx="304800" cy="19633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1598212" y="1775920"/>
            <a:ext cx="533400" cy="491029"/>
          </a:xfrm>
          <a:prstGeom prst="rect">
            <a:avLst/>
          </a:prstGeom>
          <a:pattFill prst="wdUpDiag">
            <a:fgClr>
              <a:srgbClr val="0070C0"/>
            </a:fgClr>
            <a:bgClr>
              <a:schemeClr val="bg1"/>
            </a:bgClr>
          </a:patt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8153400" y="1775921"/>
            <a:ext cx="533400" cy="2015029"/>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8153400" y="1775921"/>
            <a:ext cx="533400" cy="491029"/>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8153400" y="1785226"/>
            <a:ext cx="533400" cy="491029"/>
          </a:xfrm>
          <a:prstGeom prst="rect">
            <a:avLst/>
          </a:prstGeom>
          <a:pattFill prst="wdUpDiag">
            <a:fgClr>
              <a:srgbClr val="0070C0"/>
            </a:fgClr>
            <a:bgClr>
              <a:schemeClr val="bg1"/>
            </a:bgClr>
          </a:patt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a:off x="1371600" y="1657350"/>
            <a:ext cx="304800" cy="19633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1600200" y="2266949"/>
            <a:ext cx="533400" cy="1524000"/>
          </a:xfrm>
          <a:prstGeom prst="rect">
            <a:avLst/>
          </a:prstGeom>
          <a:pattFill prst="wdUpDiag">
            <a:fgClr>
              <a:srgbClr val="0070C0"/>
            </a:fgClr>
            <a:bgClr>
              <a:schemeClr val="bg1"/>
            </a:bgClr>
          </a:patt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2438400" y="1792570"/>
            <a:ext cx="1600200" cy="1169551"/>
          </a:xfrm>
          <a:prstGeom prst="rect">
            <a:avLst/>
          </a:prstGeom>
          <a:solidFill>
            <a:schemeClr val="accent6">
              <a:lumMod val="40000"/>
              <a:lumOff val="60000"/>
            </a:schemeClr>
          </a:solidFill>
        </p:spPr>
        <p:txBody>
          <a:bodyPr wrap="square">
            <a:spAutoFit/>
          </a:bodyPr>
          <a:lstStyle/>
          <a:p>
            <a:r>
              <a:rPr lang="en-US" sz="1400" dirty="0"/>
              <a:t>401(k)/403(b)/</a:t>
            </a:r>
            <a:br>
              <a:rPr lang="en-US" sz="1400" dirty="0"/>
            </a:br>
            <a:r>
              <a:rPr lang="en-US" sz="1400" dirty="0"/>
              <a:t>457</a:t>
            </a:r>
          </a:p>
          <a:p>
            <a:r>
              <a:rPr lang="en-US" sz="1400" dirty="0"/>
              <a:t>IRA/SEP-IRA</a:t>
            </a:r>
          </a:p>
          <a:p>
            <a:r>
              <a:rPr lang="en-US" sz="1400" dirty="0"/>
              <a:t>Annuity</a:t>
            </a:r>
          </a:p>
          <a:p>
            <a:r>
              <a:rPr lang="en-US" sz="1400" dirty="0"/>
              <a:t>Pension</a:t>
            </a:r>
            <a:endParaRPr lang="en-US" sz="1400" dirty="0"/>
          </a:p>
        </p:txBody>
      </p:sp>
      <p:sp>
        <p:nvSpPr>
          <p:cNvPr id="26" name="Rectangle 25"/>
          <p:cNvSpPr/>
          <p:nvPr/>
        </p:nvSpPr>
        <p:spPr>
          <a:xfrm>
            <a:off x="5029200" y="1780328"/>
            <a:ext cx="2971800" cy="1600438"/>
          </a:xfrm>
          <a:prstGeom prst="rect">
            <a:avLst/>
          </a:prstGeom>
          <a:solidFill>
            <a:schemeClr val="accent6">
              <a:lumMod val="40000"/>
              <a:lumOff val="60000"/>
            </a:schemeClr>
          </a:solidFill>
        </p:spPr>
        <p:txBody>
          <a:bodyPr wrap="square">
            <a:spAutoFit/>
          </a:bodyPr>
          <a:lstStyle/>
          <a:p>
            <a:r>
              <a:rPr lang="en-US" sz="1400" dirty="0"/>
              <a:t>Roth-IRA</a:t>
            </a:r>
          </a:p>
          <a:p>
            <a:r>
              <a:rPr lang="en-US" sz="1400" dirty="0"/>
              <a:t>529 College Savings/</a:t>
            </a:r>
            <a:br>
              <a:rPr lang="en-US" sz="1400" dirty="0"/>
            </a:br>
            <a:r>
              <a:rPr lang="en-US" sz="1400" dirty="0"/>
              <a:t>Coverdell</a:t>
            </a:r>
          </a:p>
          <a:p>
            <a:r>
              <a:rPr lang="en-US" sz="1400" dirty="0"/>
              <a:t>Municipal BOND</a:t>
            </a:r>
          </a:p>
          <a:p>
            <a:r>
              <a:rPr lang="en-US" sz="1400" dirty="0"/>
              <a:t>Health Savings Acc. (HSA)</a:t>
            </a:r>
          </a:p>
          <a:p>
            <a:r>
              <a:rPr lang="en-US" sz="1400" dirty="0"/>
              <a:t>CASH VALUE LIFE INSURANCE</a:t>
            </a:r>
          </a:p>
          <a:p>
            <a:r>
              <a:rPr lang="en-US" sz="1400" dirty="0"/>
              <a:t>Long Term Care BENEFIT</a:t>
            </a:r>
            <a:endParaRPr lang="en-US" sz="1400" dirty="0"/>
          </a:p>
        </p:txBody>
      </p:sp>
      <p:cxnSp>
        <p:nvCxnSpPr>
          <p:cNvPr id="21" name="Straight Arrow Connector 20"/>
          <p:cNvCxnSpPr/>
          <p:nvPr/>
        </p:nvCxnSpPr>
        <p:spPr>
          <a:xfrm>
            <a:off x="8001000" y="1689616"/>
            <a:ext cx="304800" cy="19633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5029200" y="3637060"/>
            <a:ext cx="591829" cy="307777"/>
          </a:xfrm>
          <a:prstGeom prst="rect">
            <a:avLst/>
          </a:prstGeom>
          <a:noFill/>
        </p:spPr>
        <p:txBody>
          <a:bodyPr wrap="none" rtlCol="0">
            <a:spAutoFit/>
          </a:bodyPr>
          <a:lstStyle/>
          <a:p>
            <a:r>
              <a:rPr lang="en-US" sz="1400" dirty="0" smtClean="0"/>
              <a:t>59½</a:t>
            </a:r>
            <a:endParaRPr lang="en-US" sz="1400" dirty="0"/>
          </a:p>
        </p:txBody>
      </p:sp>
      <p:cxnSp>
        <p:nvCxnSpPr>
          <p:cNvPr id="29" name="Straight Arrow Connector 28"/>
          <p:cNvCxnSpPr>
            <a:endCxn id="27" idx="1"/>
          </p:cNvCxnSpPr>
          <p:nvPr/>
        </p:nvCxnSpPr>
        <p:spPr>
          <a:xfrm flipV="1">
            <a:off x="4833751" y="3790949"/>
            <a:ext cx="195449" cy="76201"/>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8676812" y="2691139"/>
            <a:ext cx="546945" cy="523220"/>
          </a:xfrm>
          <a:prstGeom prst="rect">
            <a:avLst/>
          </a:prstGeom>
          <a:noFill/>
        </p:spPr>
        <p:txBody>
          <a:bodyPr wrap="none" rtlCol="0">
            <a:spAutoFit/>
          </a:bodyPr>
          <a:lstStyle/>
          <a:p>
            <a:r>
              <a:rPr lang="en-US" sz="1400" b="1" dirty="0" smtClean="0"/>
              <a:t>No </a:t>
            </a:r>
            <a:br>
              <a:rPr lang="en-US" sz="1400" b="1" dirty="0" smtClean="0"/>
            </a:br>
            <a:r>
              <a:rPr lang="en-US" sz="1400" b="1" dirty="0" smtClean="0"/>
              <a:t>Tax</a:t>
            </a:r>
            <a:endParaRPr lang="en-US" sz="1400" b="1" dirty="0"/>
          </a:p>
        </p:txBody>
      </p:sp>
      <p:cxnSp>
        <p:nvCxnSpPr>
          <p:cNvPr id="32" name="Straight Connector 31"/>
          <p:cNvCxnSpPr/>
          <p:nvPr/>
        </p:nvCxnSpPr>
        <p:spPr>
          <a:xfrm>
            <a:off x="8686800" y="2301145"/>
            <a:ext cx="263485" cy="3899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8686800" y="3214359"/>
            <a:ext cx="263485" cy="5765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 xmlns:a16="http://schemas.microsoft.com/office/drawing/2014/main" id="{B9702808-6A45-401B-AE26-FB7736F12296}"/>
              </a:ext>
            </a:extLst>
          </p:cNvPr>
          <p:cNvGrpSpPr/>
          <p:nvPr/>
        </p:nvGrpSpPr>
        <p:grpSpPr>
          <a:xfrm>
            <a:off x="5575154" y="4430996"/>
            <a:ext cx="591829" cy="402257"/>
            <a:chOff x="5585054" y="4474402"/>
            <a:chExt cx="591829" cy="536342"/>
          </a:xfrm>
        </p:grpSpPr>
        <p:sp>
          <p:nvSpPr>
            <p:cNvPr id="45" name="Rectangle 44">
              <a:extLst>
                <a:ext uri="{FF2B5EF4-FFF2-40B4-BE49-F238E27FC236}">
                  <a16:creationId xmlns="" xmlns:a16="http://schemas.microsoft.com/office/drawing/2014/main" id="{C708D09E-AFAC-4544-90F1-1BF478E2F105}"/>
                </a:ext>
              </a:extLst>
            </p:cNvPr>
            <p:cNvSpPr/>
            <p:nvPr/>
          </p:nvSpPr>
          <p:spPr>
            <a:xfrm>
              <a:off x="5791200" y="4474402"/>
              <a:ext cx="76200" cy="1648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 xmlns:a16="http://schemas.microsoft.com/office/drawing/2014/main" id="{8E5EA841-96C2-4A28-8A55-115839443104}"/>
                </a:ext>
              </a:extLst>
            </p:cNvPr>
            <p:cNvSpPr/>
            <p:nvPr/>
          </p:nvSpPr>
          <p:spPr>
            <a:xfrm>
              <a:off x="5585054" y="4600375"/>
              <a:ext cx="591829" cy="410369"/>
            </a:xfrm>
            <a:prstGeom prst="rect">
              <a:avLst/>
            </a:prstGeom>
            <a:noFill/>
          </p:spPr>
          <p:txBody>
            <a:bodyPr wrap="none" lIns="91440" tIns="45720" rIns="91440" bIns="45720">
              <a:spAutoFit/>
            </a:bodyPr>
            <a:lstStyle/>
            <a:p>
              <a:pPr algn="ctr"/>
              <a:r>
                <a:rPr lang="en-US" sz="1400" b="0" cap="none" spc="0" dirty="0" smtClean="0">
                  <a:ln w="0"/>
                  <a:solidFill>
                    <a:schemeClr val="tx1"/>
                  </a:solidFill>
                  <a:effectLst>
                    <a:outerShdw blurRad="38100" dist="19050" dir="2700000" algn="tl" rotWithShape="0">
                      <a:schemeClr val="dk1">
                        <a:alpha val="40000"/>
                      </a:schemeClr>
                    </a:outerShdw>
                  </a:effectLst>
                </a:rPr>
                <a:t>70</a:t>
              </a:r>
              <a:r>
                <a:rPr lang="en-US" sz="1400" dirty="0" smtClean="0"/>
                <a:t>½</a:t>
              </a:r>
              <a:endParaRPr lang="en-US" sz="1400" dirty="0"/>
            </a:p>
          </p:txBody>
        </p:sp>
      </p:grpSp>
      <p:grpSp>
        <p:nvGrpSpPr>
          <p:cNvPr id="47" name="Group 46">
            <a:extLst>
              <a:ext uri="{FF2B5EF4-FFF2-40B4-BE49-F238E27FC236}">
                <a16:creationId xmlns="" xmlns:a16="http://schemas.microsoft.com/office/drawing/2014/main" id="{2165BE7E-162B-4A06-BA67-732D02287DB7}"/>
              </a:ext>
            </a:extLst>
          </p:cNvPr>
          <p:cNvGrpSpPr/>
          <p:nvPr/>
        </p:nvGrpSpPr>
        <p:grpSpPr>
          <a:xfrm>
            <a:off x="731340" y="4431002"/>
            <a:ext cx="7863840" cy="402250"/>
            <a:chOff x="741240" y="4474402"/>
            <a:chExt cx="7863840" cy="536332"/>
          </a:xfrm>
        </p:grpSpPr>
        <p:sp>
          <p:nvSpPr>
            <p:cNvPr id="48" name="Rectangle 47">
              <a:extLst>
                <a:ext uri="{FF2B5EF4-FFF2-40B4-BE49-F238E27FC236}">
                  <a16:creationId xmlns="" xmlns:a16="http://schemas.microsoft.com/office/drawing/2014/main" id="{2C9A209A-BDEC-415D-8F69-E3F31699640B}"/>
                </a:ext>
              </a:extLst>
            </p:cNvPr>
            <p:cNvSpPr/>
            <p:nvPr/>
          </p:nvSpPr>
          <p:spPr>
            <a:xfrm>
              <a:off x="3276359" y="4474402"/>
              <a:ext cx="76200" cy="1648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 xmlns:a16="http://schemas.microsoft.com/office/drawing/2014/main" id="{04D7D3DD-0A0B-4BC4-9CB3-E96FB1DDEE99}"/>
                </a:ext>
              </a:extLst>
            </p:cNvPr>
            <p:cNvSpPr/>
            <p:nvPr/>
          </p:nvSpPr>
          <p:spPr>
            <a:xfrm>
              <a:off x="2819400" y="4600367"/>
              <a:ext cx="990600" cy="410367"/>
            </a:xfrm>
            <a:prstGeom prst="rect">
              <a:avLst/>
            </a:prstGeom>
            <a:noFill/>
          </p:spPr>
          <p:txBody>
            <a:bodyPr wrap="square" lIns="91440" tIns="45720" rIns="91440" bIns="45720">
              <a:spAutoFit/>
            </a:bodyPr>
            <a:lstStyle/>
            <a:p>
              <a:pPr algn="ctr"/>
              <a:r>
                <a:rPr lang="en-US" sz="1400" dirty="0"/>
                <a:t>59</a:t>
              </a:r>
              <a:r>
                <a:rPr lang="en-US" sz="1400" dirty="0" smtClean="0"/>
                <a:t>½</a:t>
              </a:r>
              <a:endParaRPr lang="en-US" sz="1400" dirty="0"/>
            </a:p>
          </p:txBody>
        </p:sp>
        <p:sp>
          <p:nvSpPr>
            <p:cNvPr id="50" name="Straight Connector 49">
              <a:extLst>
                <a:ext uri="{FF2B5EF4-FFF2-40B4-BE49-F238E27FC236}">
                  <a16:creationId xmlns="" xmlns:a16="http://schemas.microsoft.com/office/drawing/2014/main" id="{067A52EF-2CD8-48A2-9EB0-AC8D5ABD767B}"/>
                </a:ext>
              </a:extLst>
            </p:cNvPr>
            <p:cNvSpPr/>
            <p:nvPr/>
          </p:nvSpPr>
          <p:spPr>
            <a:xfrm>
              <a:off x="741240" y="4578480"/>
              <a:ext cx="7863840" cy="0"/>
            </a:xfrm>
            <a:prstGeom prst="line">
              <a:avLst/>
            </a:prstGeom>
            <a:solidFill>
              <a:srgbClr val="E71224">
                <a:alpha val="5000"/>
              </a:srgbClr>
            </a:solidFill>
            <a:ln w="18000">
              <a:solidFill>
                <a:srgbClr val="E71224"/>
              </a:solidFill>
            </a:ln>
          </p:spPr>
          <p:style>
            <a:lnRef idx="1">
              <a:schemeClr val="accent1"/>
            </a:lnRef>
            <a:fillRef idx="0">
              <a:schemeClr val="accent1"/>
            </a:fillRef>
            <a:effectRef idx="0">
              <a:schemeClr val="accent1"/>
            </a:effectRef>
            <a:fontRef idx="minor">
              <a:schemeClr val="tx1"/>
            </a:fontRef>
          </p:style>
          <p:txBody>
            <a:bodyPr wrap="none" rtlCol="0" anchor="ctr" anchorCtr="1"/>
            <a:lstStyle/>
            <a:p>
              <a:endParaRPr lang="en-US">
                <a:solidFill>
                  <a:srgbClr val="E71224"/>
                </a:solidFill>
              </a:endParaRPr>
            </a:p>
          </p:txBody>
        </p:sp>
      </p:grpSp>
      <p:cxnSp>
        <p:nvCxnSpPr>
          <p:cNvPr id="52" name="Straight Arrow Connector 51"/>
          <p:cNvCxnSpPr/>
          <p:nvPr/>
        </p:nvCxnSpPr>
        <p:spPr>
          <a:xfrm flipH="1">
            <a:off x="2207812" y="4430996"/>
            <a:ext cx="763988"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4567051" y="3944837"/>
            <a:ext cx="0" cy="455713"/>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3652650" y="4431002"/>
            <a:ext cx="647701"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2042469" y="3761895"/>
            <a:ext cx="1258678" cy="646331"/>
          </a:xfrm>
          <a:prstGeom prst="rect">
            <a:avLst/>
          </a:prstGeom>
          <a:noFill/>
        </p:spPr>
        <p:txBody>
          <a:bodyPr wrap="none" rtlCol="0">
            <a:spAutoFit/>
          </a:bodyPr>
          <a:lstStyle/>
          <a:p>
            <a:r>
              <a:rPr lang="en-US" sz="1200" dirty="0" smtClean="0"/>
              <a:t>Fed 22%</a:t>
            </a:r>
            <a:br>
              <a:rPr lang="en-US" sz="1200" dirty="0" smtClean="0"/>
            </a:br>
            <a:r>
              <a:rPr lang="en-US" sz="1200" dirty="0" smtClean="0"/>
              <a:t>State (IL) 5%</a:t>
            </a:r>
            <a:br>
              <a:rPr lang="en-US" sz="1200" dirty="0" smtClean="0"/>
            </a:br>
            <a:r>
              <a:rPr lang="en-US" sz="1200" dirty="0" smtClean="0"/>
              <a:t>Penalty 10%</a:t>
            </a:r>
            <a:endParaRPr lang="en-US" sz="1200" dirty="0"/>
          </a:p>
        </p:txBody>
      </p:sp>
      <p:sp>
        <p:nvSpPr>
          <p:cNvPr id="58" name="TextBox 57"/>
          <p:cNvSpPr txBox="1"/>
          <p:nvPr/>
        </p:nvSpPr>
        <p:spPr>
          <a:xfrm>
            <a:off x="5715000" y="3790950"/>
            <a:ext cx="1080745" cy="646331"/>
          </a:xfrm>
          <a:prstGeom prst="rect">
            <a:avLst/>
          </a:prstGeom>
          <a:noFill/>
        </p:spPr>
        <p:txBody>
          <a:bodyPr wrap="none" rtlCol="0">
            <a:spAutoFit/>
          </a:bodyPr>
          <a:lstStyle/>
          <a:p>
            <a:r>
              <a:rPr lang="en-US" sz="1200" dirty="0" smtClean="0"/>
              <a:t>Required</a:t>
            </a:r>
            <a:br>
              <a:rPr lang="en-US" sz="1200" dirty="0" smtClean="0"/>
            </a:br>
            <a:r>
              <a:rPr lang="en-US" sz="1200" dirty="0" smtClean="0"/>
              <a:t>Minimum</a:t>
            </a:r>
            <a:br>
              <a:rPr lang="en-US" sz="1200" dirty="0" smtClean="0"/>
            </a:br>
            <a:r>
              <a:rPr lang="en-US" sz="1200" dirty="0" smtClean="0"/>
              <a:t>Distribution</a:t>
            </a:r>
            <a:endParaRPr lang="en-US" sz="1200" dirty="0"/>
          </a:p>
        </p:txBody>
      </p:sp>
      <p:sp>
        <p:nvSpPr>
          <p:cNvPr id="59" name="Oval 58">
            <a:hlinkClick r:id="rId2"/>
          </p:cNvPr>
          <p:cNvSpPr/>
          <p:nvPr/>
        </p:nvSpPr>
        <p:spPr>
          <a:xfrm>
            <a:off x="-304800" y="1200150"/>
            <a:ext cx="2590800" cy="3048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8399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000"/>
                                  </p:stCondLst>
                                  <p:childTnLst>
                                    <p:set>
                                      <p:cBhvr>
                                        <p:cTn id="9" dur="1" fill="hold">
                                          <p:stCondLst>
                                            <p:cond delay="0"/>
                                          </p:stCondLst>
                                        </p:cTn>
                                        <p:tgtEl>
                                          <p:spTgt spid="13"/>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100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1"/>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2"/>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34"/>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32"/>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0"/>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47"/>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44"/>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54"/>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52"/>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57"/>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56"/>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58"/>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6" grpId="0"/>
      <p:bldP spid="7" grpId="0" animBg="1"/>
      <p:bldP spid="8" grpId="0" animBg="1"/>
      <p:bldP spid="9" grpId="0" animBg="1"/>
      <p:bldP spid="13" grpId="0"/>
      <p:bldP spid="14" grpId="0"/>
      <p:bldP spid="15" grpId="0" animBg="1"/>
      <p:bldP spid="16" grpId="0" animBg="1"/>
      <p:bldP spid="18" grpId="0" animBg="1"/>
      <p:bldP spid="19" grpId="0" animBg="1"/>
      <p:bldP spid="20" grpId="0" animBg="1"/>
      <p:bldP spid="22" grpId="0" animBg="1"/>
      <p:bldP spid="23" grpId="0" animBg="1"/>
      <p:bldP spid="24" grpId="0" animBg="1"/>
      <p:bldP spid="26" grpId="0" animBg="1"/>
      <p:bldP spid="27" grpId="0"/>
      <p:bldP spid="30" grpId="0"/>
      <p:bldP spid="57" grpId="0"/>
      <p:bldP spid="58" grpId="0"/>
      <p:bldP spid="5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4A6E570-EC44-430A-920F-3EF4F7EA9C81}"/>
              </a:ext>
            </a:extLst>
          </p:cNvPr>
          <p:cNvSpPr>
            <a:spLocks noGrp="1"/>
          </p:cNvSpPr>
          <p:nvPr>
            <p:ph type="title"/>
          </p:nvPr>
        </p:nvSpPr>
        <p:spPr/>
        <p:txBody>
          <a:bodyPr>
            <a:normAutofit fontScale="90000"/>
          </a:bodyPr>
          <a:lstStyle/>
          <a:p>
            <a:r>
              <a:rPr lang="en-US" dirty="0"/>
              <a:t>What do Middle Income American Families Need?</a:t>
            </a:r>
          </a:p>
        </p:txBody>
      </p:sp>
      <p:graphicFrame>
        <p:nvGraphicFramePr>
          <p:cNvPr id="9" name="Diagram 8">
            <a:extLst>
              <a:ext uri="{FF2B5EF4-FFF2-40B4-BE49-F238E27FC236}">
                <a16:creationId xmlns="" xmlns:a16="http://schemas.microsoft.com/office/drawing/2014/main" id="{94355217-A2F8-4239-B129-87178747C25B}"/>
              </a:ext>
            </a:extLst>
          </p:cNvPr>
          <p:cNvGraphicFramePr/>
          <p:nvPr>
            <p:extLst>
              <p:ext uri="{D42A27DB-BD31-4B8C-83A1-F6EECF244321}">
                <p14:modId xmlns:p14="http://schemas.microsoft.com/office/powerpoint/2010/main" val="1597974099"/>
              </p:ext>
            </p:extLst>
          </p:nvPr>
        </p:nvGraphicFramePr>
        <p:xfrm>
          <a:off x="0" y="1047750"/>
          <a:ext cx="9144000" cy="38671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045540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3224148-D53F-4CEA-84B6-BFC9FE4C18D0}"/>
              </a:ext>
            </a:extLst>
          </p:cNvPr>
          <p:cNvSpPr>
            <a:spLocks noGrp="1"/>
          </p:cNvSpPr>
          <p:nvPr>
            <p:ph type="title"/>
          </p:nvPr>
        </p:nvSpPr>
        <p:spPr/>
        <p:txBody>
          <a:bodyPr>
            <a:normAutofit fontScale="90000"/>
          </a:bodyPr>
          <a:lstStyle/>
          <a:p>
            <a:r>
              <a:rPr lang="en-US" dirty="0"/>
              <a:t>The X-Curve Concept</a:t>
            </a:r>
          </a:p>
        </p:txBody>
      </p:sp>
      <p:sp>
        <p:nvSpPr>
          <p:cNvPr id="11" name="Freeform 10"/>
          <p:cNvSpPr/>
          <p:nvPr/>
        </p:nvSpPr>
        <p:spPr>
          <a:xfrm flipV="1">
            <a:off x="457200" y="1809750"/>
            <a:ext cx="7848600" cy="2438400"/>
          </a:xfrm>
          <a:custGeom>
            <a:avLst/>
            <a:gdLst>
              <a:gd name="connsiteX0" fmla="*/ 0 w 5852160"/>
              <a:gd name="connsiteY0" fmla="*/ 15987 h 2239472"/>
              <a:gd name="connsiteX1" fmla="*/ 1199693 w 5852160"/>
              <a:gd name="connsiteY1" fmla="*/ 154975 h 2239472"/>
              <a:gd name="connsiteX2" fmla="*/ 2809037 w 5852160"/>
              <a:gd name="connsiteY2" fmla="*/ 1135212 h 2239472"/>
              <a:gd name="connsiteX3" fmla="*/ 4659783 w 5852160"/>
              <a:gd name="connsiteY3" fmla="*/ 2042297 h 2239472"/>
              <a:gd name="connsiteX4" fmla="*/ 5852160 w 5852160"/>
              <a:gd name="connsiteY4" fmla="*/ 2217862 h 2239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2160" h="2239472">
                <a:moveTo>
                  <a:pt x="0" y="15987"/>
                </a:moveTo>
                <a:cubicBezTo>
                  <a:pt x="365760" y="-7788"/>
                  <a:pt x="731520" y="-31562"/>
                  <a:pt x="1199693" y="154975"/>
                </a:cubicBezTo>
                <a:cubicBezTo>
                  <a:pt x="1667866" y="341512"/>
                  <a:pt x="2232355" y="820658"/>
                  <a:pt x="2809037" y="1135212"/>
                </a:cubicBezTo>
                <a:cubicBezTo>
                  <a:pt x="3385719" y="1449766"/>
                  <a:pt x="4152596" y="1861855"/>
                  <a:pt x="4659783" y="2042297"/>
                </a:cubicBezTo>
                <a:cubicBezTo>
                  <a:pt x="5166970" y="2222739"/>
                  <a:pt x="5671719" y="2273945"/>
                  <a:pt x="5852160" y="2217862"/>
                </a:cubicBezTo>
              </a:path>
            </a:pathLst>
          </a:custGeom>
          <a:noFill/>
          <a:ln w="57150" cmpd="sng">
            <a:solidFill>
              <a:srgbClr val="92D05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536656" y="1428749"/>
            <a:ext cx="896399" cy="307777"/>
          </a:xfrm>
          <a:prstGeom prst="rect">
            <a:avLst/>
          </a:prstGeom>
          <a:noFill/>
        </p:spPr>
        <p:txBody>
          <a:bodyPr wrap="none" rtlCol="0">
            <a:spAutoFit/>
          </a:bodyPr>
          <a:lstStyle/>
          <a:p>
            <a:r>
              <a:rPr lang="en-US" sz="1400" b="1" dirty="0" smtClean="0"/>
              <a:t>Wealth</a:t>
            </a:r>
            <a:endParaRPr lang="en-US" sz="1400" b="1" dirty="0"/>
          </a:p>
        </p:txBody>
      </p:sp>
      <p:sp>
        <p:nvSpPr>
          <p:cNvPr id="13" name="TextBox 12"/>
          <p:cNvSpPr txBox="1"/>
          <p:nvPr/>
        </p:nvSpPr>
        <p:spPr>
          <a:xfrm>
            <a:off x="380999" y="1440833"/>
            <a:ext cx="1768433" cy="307777"/>
          </a:xfrm>
          <a:prstGeom prst="rect">
            <a:avLst/>
          </a:prstGeom>
          <a:noFill/>
        </p:spPr>
        <p:txBody>
          <a:bodyPr wrap="none" rtlCol="0">
            <a:spAutoFit/>
          </a:bodyPr>
          <a:lstStyle/>
          <a:p>
            <a:r>
              <a:rPr lang="en-US" sz="1400" b="1" dirty="0" smtClean="0"/>
              <a:t>Responsibilities</a:t>
            </a:r>
            <a:endParaRPr lang="en-US" sz="1400" b="1" dirty="0"/>
          </a:p>
        </p:txBody>
      </p:sp>
      <p:pic>
        <p:nvPicPr>
          <p:cNvPr id="1026" name="Picture 2" descr="C:\Users\edygu\AppData\Local\Microsoft\Windows\INetCache\IE\AOXYJCPP\pizza-23477_960_72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038350"/>
            <a:ext cx="380470" cy="38099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edygu\AppData\Local\Microsoft\Windows\INetCache\IE\RTOSZ3VC\13290845055_67d0ba8001_b[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568" y="2495550"/>
            <a:ext cx="783430" cy="78343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edygu\AppData\Local\Microsoft\Windows\INetCache\IE\K35V13IJ\pre13[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799" y="3333750"/>
            <a:ext cx="736968" cy="73342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edygu\AppData\Local\Microsoft\Windows\INetCache\IE\RTOSZ3VC\1200px-Acp_tzero_studio_hires[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2998" y="2038350"/>
            <a:ext cx="678567" cy="547377"/>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edygu\AppData\Local\Microsoft\Windows\INetCache\IE\RTOSZ3VC\utilities[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5215" y="2633265"/>
            <a:ext cx="482600" cy="508000"/>
          </a:xfrm>
          <a:prstGeom prst="rect">
            <a:avLst/>
          </a:prstGeom>
          <a:noFill/>
          <a:extLst>
            <a:ext uri="{909E8E84-426E-40DD-AFC4-6F175D3DCCD1}">
              <a14:hiddenFill xmlns:a14="http://schemas.microsoft.com/office/drawing/2010/main">
                <a:solidFill>
                  <a:srgbClr val="FFFFFF"/>
                </a:solidFill>
              </a14:hiddenFill>
            </a:ext>
          </a:extLst>
        </p:spPr>
      </p:pic>
      <p:sp>
        <p:nvSpPr>
          <p:cNvPr id="10" name="Freeform 9"/>
          <p:cNvSpPr/>
          <p:nvPr/>
        </p:nvSpPr>
        <p:spPr>
          <a:xfrm>
            <a:off x="457200" y="1809750"/>
            <a:ext cx="7848600" cy="2438400"/>
          </a:xfrm>
          <a:custGeom>
            <a:avLst/>
            <a:gdLst>
              <a:gd name="connsiteX0" fmla="*/ 0 w 5852160"/>
              <a:gd name="connsiteY0" fmla="*/ 15987 h 2239472"/>
              <a:gd name="connsiteX1" fmla="*/ 1199693 w 5852160"/>
              <a:gd name="connsiteY1" fmla="*/ 154975 h 2239472"/>
              <a:gd name="connsiteX2" fmla="*/ 2809037 w 5852160"/>
              <a:gd name="connsiteY2" fmla="*/ 1135212 h 2239472"/>
              <a:gd name="connsiteX3" fmla="*/ 4659783 w 5852160"/>
              <a:gd name="connsiteY3" fmla="*/ 2042297 h 2239472"/>
              <a:gd name="connsiteX4" fmla="*/ 5852160 w 5852160"/>
              <a:gd name="connsiteY4" fmla="*/ 2217862 h 2239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2160" h="2239472">
                <a:moveTo>
                  <a:pt x="0" y="15987"/>
                </a:moveTo>
                <a:cubicBezTo>
                  <a:pt x="365760" y="-7788"/>
                  <a:pt x="731520" y="-31562"/>
                  <a:pt x="1199693" y="154975"/>
                </a:cubicBezTo>
                <a:cubicBezTo>
                  <a:pt x="1667866" y="341512"/>
                  <a:pt x="2232355" y="820658"/>
                  <a:pt x="2809037" y="1135212"/>
                </a:cubicBezTo>
                <a:cubicBezTo>
                  <a:pt x="3385719" y="1449766"/>
                  <a:pt x="4152596" y="1861855"/>
                  <a:pt x="4659783" y="2042297"/>
                </a:cubicBezTo>
                <a:cubicBezTo>
                  <a:pt x="5166970" y="2222739"/>
                  <a:pt x="5671719" y="2273945"/>
                  <a:pt x="5852160" y="2217862"/>
                </a:cubicBezTo>
              </a:path>
            </a:pathLst>
          </a:custGeom>
          <a:noFill/>
          <a:ln cmpd="sng">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descr="C:\Users\edygu\AppData\Local\Microsoft\Windows\INetCache\IE\AOXYJCPP\Credit-cards[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36641" y="3409949"/>
            <a:ext cx="666748" cy="500061"/>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p:cNvCxnSpPr/>
          <p:nvPr/>
        </p:nvCxnSpPr>
        <p:spPr>
          <a:xfrm>
            <a:off x="1981200" y="1978491"/>
            <a:ext cx="0" cy="2100918"/>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956149" y="2428874"/>
            <a:ext cx="1244251" cy="369332"/>
          </a:xfrm>
          <a:prstGeom prst="rect">
            <a:avLst/>
          </a:prstGeom>
          <a:noFill/>
        </p:spPr>
        <p:txBody>
          <a:bodyPr wrap="none" rtlCol="0">
            <a:spAutoFit/>
          </a:bodyPr>
          <a:lstStyle/>
          <a:p>
            <a:r>
              <a:rPr lang="en-US" b="1" dirty="0" smtClean="0">
                <a:solidFill>
                  <a:schemeClr val="accent3">
                    <a:lumMod val="75000"/>
                  </a:schemeClr>
                </a:solidFill>
              </a:rPr>
              <a:t>INCOME</a:t>
            </a:r>
            <a:endParaRPr lang="en-US" b="1" dirty="0">
              <a:solidFill>
                <a:schemeClr val="accent3">
                  <a:lumMod val="75000"/>
                </a:schemeClr>
              </a:solidFill>
            </a:endParaRPr>
          </a:p>
        </p:txBody>
      </p:sp>
      <p:cxnSp>
        <p:nvCxnSpPr>
          <p:cNvPr id="18" name="Straight Connector 17"/>
          <p:cNvCxnSpPr/>
          <p:nvPr/>
        </p:nvCxnSpPr>
        <p:spPr>
          <a:xfrm>
            <a:off x="2209800" y="2312038"/>
            <a:ext cx="1060132" cy="48616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2286000" y="2312038"/>
            <a:ext cx="609600" cy="48616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981200" y="2792909"/>
            <a:ext cx="1757212" cy="769441"/>
          </a:xfrm>
          <a:prstGeom prst="rect">
            <a:avLst/>
          </a:prstGeom>
          <a:noFill/>
        </p:spPr>
        <p:txBody>
          <a:bodyPr wrap="none" rtlCol="0">
            <a:spAutoFit/>
          </a:bodyPr>
          <a:lstStyle/>
          <a:p>
            <a:r>
              <a:rPr lang="en-US" sz="1100" dirty="0" smtClean="0"/>
              <a:t>- </a:t>
            </a:r>
            <a:r>
              <a:rPr lang="en-US" sz="1100" dirty="0" smtClean="0"/>
              <a:t>Job Loss</a:t>
            </a:r>
            <a:r>
              <a:rPr lang="en-US" sz="1100" dirty="0" smtClean="0"/>
              <a:t/>
            </a:r>
            <a:br>
              <a:rPr lang="en-US" sz="1100" dirty="0" smtClean="0"/>
            </a:br>
            <a:r>
              <a:rPr lang="en-US" sz="1100" dirty="0" smtClean="0"/>
              <a:t>- Sick or Disable</a:t>
            </a:r>
            <a:br>
              <a:rPr lang="en-US" sz="1100" dirty="0" smtClean="0"/>
            </a:br>
            <a:r>
              <a:rPr lang="en-US" sz="1100" dirty="0" smtClean="0"/>
              <a:t>- Permanently Disable</a:t>
            </a:r>
            <a:br>
              <a:rPr lang="en-US" sz="1100" dirty="0" smtClean="0"/>
            </a:br>
            <a:r>
              <a:rPr lang="en-US" sz="1100" dirty="0" smtClean="0"/>
              <a:t>- Die soon</a:t>
            </a:r>
            <a:endParaRPr lang="en-US" sz="1100" dirty="0"/>
          </a:p>
        </p:txBody>
      </p:sp>
      <p:sp>
        <p:nvSpPr>
          <p:cNvPr id="22" name="TextBox 21"/>
          <p:cNvSpPr txBox="1"/>
          <p:nvPr/>
        </p:nvSpPr>
        <p:spPr>
          <a:xfrm>
            <a:off x="2334309" y="4072265"/>
            <a:ext cx="2808205" cy="307777"/>
          </a:xfrm>
          <a:prstGeom prst="rect">
            <a:avLst/>
          </a:prstGeom>
          <a:noFill/>
        </p:spPr>
        <p:txBody>
          <a:bodyPr wrap="none" rtlCol="0">
            <a:spAutoFit/>
          </a:bodyPr>
          <a:lstStyle/>
          <a:p>
            <a:r>
              <a:rPr lang="en-US" sz="1400" dirty="0" smtClean="0"/>
              <a:t>Family financial may collapse</a:t>
            </a:r>
            <a:endParaRPr lang="en-US" sz="1400" dirty="0"/>
          </a:p>
        </p:txBody>
      </p:sp>
      <p:cxnSp>
        <p:nvCxnSpPr>
          <p:cNvPr id="24" name="Straight Arrow Connector 23"/>
          <p:cNvCxnSpPr/>
          <p:nvPr/>
        </p:nvCxnSpPr>
        <p:spPr>
          <a:xfrm>
            <a:off x="2514600" y="3562350"/>
            <a:ext cx="345206" cy="504825"/>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2349517" y="4368136"/>
            <a:ext cx="2537874" cy="276999"/>
          </a:xfrm>
          <a:prstGeom prst="rect">
            <a:avLst/>
          </a:prstGeom>
          <a:noFill/>
        </p:spPr>
        <p:txBody>
          <a:bodyPr wrap="none" rtlCol="0">
            <a:spAutoFit/>
          </a:bodyPr>
          <a:lstStyle/>
          <a:p>
            <a:r>
              <a:rPr lang="en-US" sz="1200" dirty="0" smtClean="0"/>
              <a:t>Need to </a:t>
            </a:r>
            <a:r>
              <a:rPr lang="en-US" sz="1200" b="1" dirty="0" smtClean="0"/>
              <a:t>protect</a:t>
            </a:r>
            <a:r>
              <a:rPr lang="en-US" sz="1200" dirty="0" smtClean="0"/>
              <a:t> our </a:t>
            </a:r>
            <a:r>
              <a:rPr lang="en-US" sz="1200" b="1" dirty="0" smtClean="0"/>
              <a:t>INCOME</a:t>
            </a:r>
            <a:endParaRPr lang="en-US" sz="1200" b="1" dirty="0"/>
          </a:p>
        </p:txBody>
      </p:sp>
      <p:cxnSp>
        <p:nvCxnSpPr>
          <p:cNvPr id="27" name="Straight Arrow Connector 26"/>
          <p:cNvCxnSpPr/>
          <p:nvPr/>
        </p:nvCxnSpPr>
        <p:spPr>
          <a:xfrm>
            <a:off x="2025681" y="1748610"/>
            <a:ext cx="4451319" cy="61140"/>
          </a:xfrm>
          <a:prstGeom prst="straightConnector1">
            <a:avLst/>
          </a:prstGeom>
          <a:ln w="127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392061" y="1576685"/>
            <a:ext cx="1978875" cy="461665"/>
          </a:xfrm>
          <a:prstGeom prst="rect">
            <a:avLst/>
          </a:prstGeom>
          <a:noFill/>
        </p:spPr>
        <p:txBody>
          <a:bodyPr wrap="none" rtlCol="0">
            <a:spAutoFit/>
          </a:bodyPr>
          <a:lstStyle/>
          <a:p>
            <a:r>
              <a:rPr lang="en-US" sz="1200" dirty="0" smtClean="0"/>
              <a:t>Build our wealth &amp; </a:t>
            </a:r>
            <a:br>
              <a:rPr lang="en-US" sz="1200" dirty="0" smtClean="0"/>
            </a:br>
            <a:r>
              <a:rPr lang="en-US" sz="1200" dirty="0" smtClean="0"/>
              <a:t>Reduce Responsibilities</a:t>
            </a:r>
            <a:endParaRPr lang="en-US" sz="1200" dirty="0"/>
          </a:p>
        </p:txBody>
      </p:sp>
      <p:sp>
        <p:nvSpPr>
          <p:cNvPr id="1024" name="TextBox 1023"/>
          <p:cNvSpPr txBox="1"/>
          <p:nvPr/>
        </p:nvSpPr>
        <p:spPr>
          <a:xfrm>
            <a:off x="8387062" y="2382707"/>
            <a:ext cx="756938" cy="461665"/>
          </a:xfrm>
          <a:prstGeom prst="rect">
            <a:avLst/>
          </a:prstGeom>
          <a:noFill/>
        </p:spPr>
        <p:txBody>
          <a:bodyPr wrap="none" rtlCol="0">
            <a:spAutoFit/>
          </a:bodyPr>
          <a:lstStyle/>
          <a:p>
            <a:r>
              <a:rPr lang="en-US" sz="1200" b="1" dirty="0" smtClean="0"/>
              <a:t>More</a:t>
            </a:r>
            <a:br>
              <a:rPr lang="en-US" sz="1200" b="1" dirty="0" smtClean="0"/>
            </a:br>
            <a:r>
              <a:rPr lang="en-US" sz="1200" b="1" dirty="0" smtClean="0"/>
              <a:t>secure</a:t>
            </a:r>
            <a:endParaRPr lang="en-US" sz="1200" b="1" dirty="0"/>
          </a:p>
        </p:txBody>
      </p:sp>
      <p:sp>
        <p:nvSpPr>
          <p:cNvPr id="1033" name="TextBox 1032"/>
          <p:cNvSpPr txBox="1"/>
          <p:nvPr/>
        </p:nvSpPr>
        <p:spPr>
          <a:xfrm>
            <a:off x="6479381" y="2050546"/>
            <a:ext cx="1882247" cy="646331"/>
          </a:xfrm>
          <a:prstGeom prst="rect">
            <a:avLst/>
          </a:prstGeom>
          <a:noFill/>
        </p:spPr>
        <p:txBody>
          <a:bodyPr wrap="none" rtlCol="0">
            <a:spAutoFit/>
          </a:bodyPr>
          <a:lstStyle/>
          <a:p>
            <a:r>
              <a:rPr lang="en-US" sz="1200" dirty="0" smtClean="0"/>
              <a:t>Different priority, </a:t>
            </a:r>
            <a:br>
              <a:rPr lang="en-US" sz="1200" dirty="0" smtClean="0"/>
            </a:br>
            <a:r>
              <a:rPr lang="en-US" sz="1200" dirty="0" smtClean="0"/>
              <a:t>not protecting income</a:t>
            </a:r>
            <a:br>
              <a:rPr lang="en-US" sz="1200" dirty="0" smtClean="0"/>
            </a:br>
            <a:r>
              <a:rPr lang="en-US" sz="1200" dirty="0" smtClean="0"/>
              <a:t>but our future</a:t>
            </a:r>
            <a:endParaRPr lang="en-US" sz="1200" dirty="0"/>
          </a:p>
        </p:txBody>
      </p:sp>
      <p:sp>
        <p:nvSpPr>
          <p:cNvPr id="1034" name="TextBox 1033"/>
          <p:cNvSpPr txBox="1"/>
          <p:nvPr/>
        </p:nvSpPr>
        <p:spPr>
          <a:xfrm>
            <a:off x="5276850" y="2771933"/>
            <a:ext cx="2558714" cy="738664"/>
          </a:xfrm>
          <a:prstGeom prst="rect">
            <a:avLst/>
          </a:prstGeom>
          <a:noFill/>
        </p:spPr>
        <p:txBody>
          <a:bodyPr wrap="none" rtlCol="0">
            <a:spAutoFit/>
          </a:bodyPr>
          <a:lstStyle/>
          <a:p>
            <a:r>
              <a:rPr lang="en-US" sz="1400" dirty="0" smtClean="0"/>
              <a:t>- Longevity</a:t>
            </a:r>
            <a:br>
              <a:rPr lang="en-US" sz="1400" dirty="0" smtClean="0"/>
            </a:br>
            <a:r>
              <a:rPr lang="en-US" sz="1400" dirty="0" smtClean="0"/>
              <a:t>- Health Care / LTC</a:t>
            </a:r>
            <a:br>
              <a:rPr lang="en-US" sz="1400" dirty="0" smtClean="0"/>
            </a:br>
            <a:r>
              <a:rPr lang="en-US" sz="1400" dirty="0" smtClean="0"/>
              <a:t>- Legacy / Estate planning</a:t>
            </a:r>
            <a:endParaRPr lang="en-US" sz="1400" dirty="0"/>
          </a:p>
        </p:txBody>
      </p:sp>
      <p:sp>
        <p:nvSpPr>
          <p:cNvPr id="1035" name="Right Brace 1034"/>
          <p:cNvSpPr/>
          <p:nvPr/>
        </p:nvSpPr>
        <p:spPr>
          <a:xfrm>
            <a:off x="8305800" y="1779180"/>
            <a:ext cx="258497" cy="2446974"/>
          </a:xfrm>
          <a:prstGeom prst="rightBrace">
            <a:avLst/>
          </a:prstGeom>
          <a:ln w="19050">
            <a:solidFill>
              <a:schemeClr val="bg2">
                <a:lumMod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955951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childTnLst>
                                </p:cTn>
                              </p:par>
                              <p:par>
                                <p:cTn id="21" presetID="1" presetClass="entr" presetSubtype="0" fill="hold" nodeType="withEffect">
                                  <p:stCondLst>
                                    <p:cond delay="200"/>
                                  </p:stCondLst>
                                  <p:childTnLst>
                                    <p:set>
                                      <p:cBhvr>
                                        <p:cTn id="22" dur="1" fill="hold">
                                          <p:stCondLst>
                                            <p:cond delay="0"/>
                                          </p:stCondLst>
                                        </p:cTn>
                                        <p:tgtEl>
                                          <p:spTgt spid="1027"/>
                                        </p:tgtEl>
                                        <p:attrNameLst>
                                          <p:attrName>style.visibility</p:attrName>
                                        </p:attrNameLst>
                                      </p:cBhvr>
                                      <p:to>
                                        <p:strVal val="visible"/>
                                      </p:to>
                                    </p:set>
                                  </p:childTnLst>
                                </p:cTn>
                              </p:par>
                              <p:par>
                                <p:cTn id="23" presetID="1" presetClass="entr" presetSubtype="0" fill="hold" nodeType="withEffect">
                                  <p:stCondLst>
                                    <p:cond delay="400"/>
                                  </p:stCondLst>
                                  <p:childTnLst>
                                    <p:set>
                                      <p:cBhvr>
                                        <p:cTn id="24" dur="1" fill="hold">
                                          <p:stCondLst>
                                            <p:cond delay="0"/>
                                          </p:stCondLst>
                                        </p:cTn>
                                        <p:tgtEl>
                                          <p:spTgt spid="1028"/>
                                        </p:tgtEl>
                                        <p:attrNameLst>
                                          <p:attrName>style.visibility</p:attrName>
                                        </p:attrNameLst>
                                      </p:cBhvr>
                                      <p:to>
                                        <p:strVal val="visible"/>
                                      </p:to>
                                    </p:set>
                                  </p:childTnLst>
                                </p:cTn>
                              </p:par>
                              <p:par>
                                <p:cTn id="25" presetID="1" presetClass="entr" presetSubtype="0" fill="hold" nodeType="withEffect">
                                  <p:stCondLst>
                                    <p:cond delay="600"/>
                                  </p:stCondLst>
                                  <p:childTnLst>
                                    <p:set>
                                      <p:cBhvr>
                                        <p:cTn id="26" dur="1" fill="hold">
                                          <p:stCondLst>
                                            <p:cond delay="0"/>
                                          </p:stCondLst>
                                        </p:cTn>
                                        <p:tgtEl>
                                          <p:spTgt spid="1029"/>
                                        </p:tgtEl>
                                        <p:attrNameLst>
                                          <p:attrName>style.visibility</p:attrName>
                                        </p:attrNameLst>
                                      </p:cBhvr>
                                      <p:to>
                                        <p:strVal val="visible"/>
                                      </p:to>
                                    </p:set>
                                  </p:childTnLst>
                                </p:cTn>
                              </p:par>
                              <p:par>
                                <p:cTn id="27" presetID="1" presetClass="entr" presetSubtype="0" fill="hold" nodeType="withEffect">
                                  <p:stCondLst>
                                    <p:cond delay="800"/>
                                  </p:stCondLst>
                                  <p:childTnLst>
                                    <p:set>
                                      <p:cBhvr>
                                        <p:cTn id="28" dur="1" fill="hold">
                                          <p:stCondLst>
                                            <p:cond delay="0"/>
                                          </p:stCondLst>
                                        </p:cTn>
                                        <p:tgtEl>
                                          <p:spTgt spid="1031"/>
                                        </p:tgtEl>
                                        <p:attrNameLst>
                                          <p:attrName>style.visibility</p:attrName>
                                        </p:attrNameLst>
                                      </p:cBhvr>
                                      <p:to>
                                        <p:strVal val="visible"/>
                                      </p:to>
                                    </p:set>
                                  </p:childTnLst>
                                </p:cTn>
                              </p:par>
                              <p:par>
                                <p:cTn id="29" presetID="1" presetClass="entr" presetSubtype="0" fill="hold" nodeType="withEffect">
                                  <p:stCondLst>
                                    <p:cond delay="1000"/>
                                  </p:stCondLst>
                                  <p:childTnLst>
                                    <p:set>
                                      <p:cBhvr>
                                        <p:cTn id="30" dur="1" fill="hold">
                                          <p:stCondLst>
                                            <p:cond delay="0"/>
                                          </p:stCondLst>
                                        </p:cTn>
                                        <p:tgtEl>
                                          <p:spTgt spid="10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par>
                          <p:cTn id="55" fill="hold">
                            <p:stCondLst>
                              <p:cond delay="0"/>
                            </p:stCondLst>
                            <p:childTnLst>
                              <p:par>
                                <p:cTn id="56" presetID="1" presetClass="entr" presetSubtype="0" fill="hold" grpId="0" nodeType="afterEffect">
                                  <p:stCondLst>
                                    <p:cond delay="1000"/>
                                  </p:stCondLst>
                                  <p:childTnLst>
                                    <p:set>
                                      <p:cBhvr>
                                        <p:cTn id="57" dur="1" fill="hold">
                                          <p:stCondLst>
                                            <p:cond delay="0"/>
                                          </p:stCondLst>
                                        </p:cTn>
                                        <p:tgtEl>
                                          <p:spTgt spid="25"/>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27"/>
                                        </p:tgtEl>
                                        <p:attrNameLst>
                                          <p:attrName>style.visibility</p:attrName>
                                        </p:attrNameLst>
                                      </p:cBhvr>
                                      <p:to>
                                        <p:strVal val="visible"/>
                                      </p:to>
                                    </p:set>
                                  </p:childTnLst>
                                </p:cTn>
                              </p:par>
                            </p:childTnLst>
                          </p:cTn>
                        </p:par>
                        <p:par>
                          <p:cTn id="62" fill="hold">
                            <p:stCondLst>
                              <p:cond delay="0"/>
                            </p:stCondLst>
                            <p:childTnLst>
                              <p:par>
                                <p:cTn id="63" presetID="1" presetClass="entr" presetSubtype="0" fill="hold" grpId="0" nodeType="afterEffect">
                                  <p:stCondLst>
                                    <p:cond delay="0"/>
                                  </p:stCondLst>
                                  <p:childTnLst>
                                    <p:set>
                                      <p:cBhvr>
                                        <p:cTn id="64" dur="1" fill="hold">
                                          <p:stCondLst>
                                            <p:cond delay="0"/>
                                          </p:stCondLst>
                                        </p:cTn>
                                        <p:tgtEl>
                                          <p:spTgt spid="2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035"/>
                                        </p:tgtEl>
                                        <p:attrNameLst>
                                          <p:attrName>style.visibility</p:attrName>
                                        </p:attrNameLst>
                                      </p:cBhvr>
                                      <p:to>
                                        <p:strVal val="visible"/>
                                      </p:to>
                                    </p:set>
                                  </p:childTnLst>
                                </p:cTn>
                              </p:par>
                            </p:childTnLst>
                          </p:cTn>
                        </p:par>
                        <p:par>
                          <p:cTn id="69" fill="hold">
                            <p:stCondLst>
                              <p:cond delay="0"/>
                            </p:stCondLst>
                            <p:childTnLst>
                              <p:par>
                                <p:cTn id="70" presetID="1" presetClass="entr" presetSubtype="0" fill="hold" grpId="0" nodeType="afterEffect">
                                  <p:stCondLst>
                                    <p:cond delay="0"/>
                                  </p:stCondLst>
                                  <p:childTnLst>
                                    <p:set>
                                      <p:cBhvr>
                                        <p:cTn id="71" dur="1" fill="hold">
                                          <p:stCondLst>
                                            <p:cond delay="0"/>
                                          </p:stCondLst>
                                        </p:cTn>
                                        <p:tgtEl>
                                          <p:spTgt spid="1024"/>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1033"/>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10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P spid="10" grpId="0" animBg="1"/>
      <p:bldP spid="16" grpId="0"/>
      <p:bldP spid="22" grpId="0"/>
      <p:bldP spid="25" grpId="0"/>
      <p:bldP spid="28" grpId="0"/>
      <p:bldP spid="1024" grpId="0"/>
      <p:bldP spid="1033" grpId="0"/>
      <p:bldP spid="1034" grpId="0"/>
      <p:bldP spid="103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4A6E570-EC44-430A-920F-3EF4F7EA9C81}"/>
              </a:ext>
            </a:extLst>
          </p:cNvPr>
          <p:cNvSpPr>
            <a:spLocks noGrp="1"/>
          </p:cNvSpPr>
          <p:nvPr>
            <p:ph type="title"/>
          </p:nvPr>
        </p:nvSpPr>
        <p:spPr/>
        <p:txBody>
          <a:bodyPr>
            <a:normAutofit fontScale="90000"/>
          </a:bodyPr>
          <a:lstStyle/>
          <a:p>
            <a:r>
              <a:rPr lang="en-US" dirty="0"/>
              <a:t>What do Middle Income American Families Need?</a:t>
            </a:r>
          </a:p>
        </p:txBody>
      </p:sp>
      <p:graphicFrame>
        <p:nvGraphicFramePr>
          <p:cNvPr id="9" name="Diagram 8">
            <a:extLst>
              <a:ext uri="{FF2B5EF4-FFF2-40B4-BE49-F238E27FC236}">
                <a16:creationId xmlns="" xmlns:a16="http://schemas.microsoft.com/office/drawing/2014/main" id="{94355217-A2F8-4239-B129-87178747C25B}"/>
              </a:ext>
            </a:extLst>
          </p:cNvPr>
          <p:cNvGraphicFramePr/>
          <p:nvPr>
            <p:extLst>
              <p:ext uri="{D42A27DB-BD31-4B8C-83A1-F6EECF244321}">
                <p14:modId xmlns:p14="http://schemas.microsoft.com/office/powerpoint/2010/main" val="2650290142"/>
              </p:ext>
            </p:extLst>
          </p:nvPr>
        </p:nvGraphicFramePr>
        <p:xfrm>
          <a:off x="0" y="1047750"/>
          <a:ext cx="9144000" cy="38671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334178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3" name="Arrow: Curved Right 2">
            <a:extLst>
              <a:ext uri="{FF2B5EF4-FFF2-40B4-BE49-F238E27FC236}">
                <a16:creationId xmlns="" xmlns:a16="http://schemas.microsoft.com/office/drawing/2014/main" id="{B3B78135-2E7E-44C2-93A6-AA58C415AF21}"/>
              </a:ext>
            </a:extLst>
          </p:cNvPr>
          <p:cNvSpPr/>
          <p:nvPr/>
        </p:nvSpPr>
        <p:spPr>
          <a:xfrm rot="3888995">
            <a:off x="3685462" y="439858"/>
            <a:ext cx="1127508" cy="3538969"/>
          </a:xfrm>
          <a:prstGeom prst="curvedRightArrow">
            <a:avLst>
              <a:gd name="adj1" fmla="val 11003"/>
              <a:gd name="adj2" fmla="val 34883"/>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 xmlns:a16="http://schemas.microsoft.com/office/drawing/2014/main" id="{9013724C-A18E-47B3-8C93-4C11E646D67D}"/>
              </a:ext>
            </a:extLst>
          </p:cNvPr>
          <p:cNvSpPr>
            <a:spLocks noGrp="1"/>
          </p:cNvSpPr>
          <p:nvPr>
            <p:ph type="title"/>
          </p:nvPr>
        </p:nvSpPr>
        <p:spPr/>
        <p:txBody>
          <a:bodyPr>
            <a:normAutofit fontScale="90000"/>
          </a:bodyPr>
          <a:lstStyle/>
          <a:p>
            <a:r>
              <a:rPr lang="en-US" dirty="0"/>
              <a:t>How Much do We Need For Retirement</a:t>
            </a:r>
          </a:p>
        </p:txBody>
      </p:sp>
      <p:grpSp>
        <p:nvGrpSpPr>
          <p:cNvPr id="5" name="Group 4">
            <a:extLst>
              <a:ext uri="{FF2B5EF4-FFF2-40B4-BE49-F238E27FC236}">
                <a16:creationId xmlns="" xmlns:a16="http://schemas.microsoft.com/office/drawing/2014/main" id="{B9702808-6A45-401B-AE26-FB7736F12296}"/>
              </a:ext>
            </a:extLst>
          </p:cNvPr>
          <p:cNvGrpSpPr/>
          <p:nvPr/>
        </p:nvGrpSpPr>
        <p:grpSpPr>
          <a:xfrm>
            <a:off x="5258041" y="3355800"/>
            <a:ext cx="1066318" cy="932681"/>
            <a:chOff x="5258041" y="4474402"/>
            <a:chExt cx="1066318" cy="1243574"/>
          </a:xfrm>
        </p:grpSpPr>
        <p:sp>
          <p:nvSpPr>
            <p:cNvPr id="21" name="Rectangle 20">
              <a:extLst>
                <a:ext uri="{FF2B5EF4-FFF2-40B4-BE49-F238E27FC236}">
                  <a16:creationId xmlns="" xmlns:a16="http://schemas.microsoft.com/office/drawing/2014/main" id="{C708D09E-AFAC-4544-90F1-1BF478E2F105}"/>
                </a:ext>
              </a:extLst>
            </p:cNvPr>
            <p:cNvSpPr/>
            <p:nvPr/>
          </p:nvSpPr>
          <p:spPr>
            <a:xfrm>
              <a:off x="5791200" y="4474402"/>
              <a:ext cx="76200" cy="1648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 xmlns:a16="http://schemas.microsoft.com/office/drawing/2014/main" id="{8E5EA841-96C2-4A28-8A55-115839443104}"/>
                </a:ext>
              </a:extLst>
            </p:cNvPr>
            <p:cNvSpPr/>
            <p:nvPr/>
          </p:nvSpPr>
          <p:spPr>
            <a:xfrm>
              <a:off x="5258041" y="4486870"/>
              <a:ext cx="1066318" cy="1231106"/>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85</a:t>
              </a:r>
            </a:p>
          </p:txBody>
        </p:sp>
      </p:grpSp>
      <p:sp>
        <p:nvSpPr>
          <p:cNvPr id="25" name="Rectangle 24">
            <a:extLst>
              <a:ext uri="{FF2B5EF4-FFF2-40B4-BE49-F238E27FC236}">
                <a16:creationId xmlns="" xmlns:a16="http://schemas.microsoft.com/office/drawing/2014/main" id="{282BF806-C613-43F3-A3A2-2F90BBBC111E}"/>
              </a:ext>
            </a:extLst>
          </p:cNvPr>
          <p:cNvSpPr/>
          <p:nvPr/>
        </p:nvSpPr>
        <p:spPr>
          <a:xfrm>
            <a:off x="4853999" y="1984201"/>
            <a:ext cx="4214615"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$1,000,000</a:t>
            </a:r>
          </a:p>
        </p:txBody>
      </p:sp>
      <p:sp>
        <p:nvSpPr>
          <p:cNvPr id="24" name="Right Brace 23">
            <a:extLst>
              <a:ext uri="{FF2B5EF4-FFF2-40B4-BE49-F238E27FC236}">
                <a16:creationId xmlns="" xmlns:a16="http://schemas.microsoft.com/office/drawing/2014/main" id="{637D45B5-1B6B-479B-86D2-494C5E239D40}"/>
              </a:ext>
            </a:extLst>
          </p:cNvPr>
          <p:cNvSpPr/>
          <p:nvPr/>
        </p:nvSpPr>
        <p:spPr>
          <a:xfrm rot="16200000">
            <a:off x="4306681" y="1700901"/>
            <a:ext cx="571500" cy="2473739"/>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TextBox 25">
            <a:extLst>
              <a:ext uri="{FF2B5EF4-FFF2-40B4-BE49-F238E27FC236}">
                <a16:creationId xmlns="" xmlns:a16="http://schemas.microsoft.com/office/drawing/2014/main" id="{5B3DA18D-09C1-4609-B17C-2467578BACD0}"/>
              </a:ext>
            </a:extLst>
          </p:cNvPr>
          <p:cNvSpPr txBox="1"/>
          <p:nvPr/>
        </p:nvSpPr>
        <p:spPr>
          <a:xfrm>
            <a:off x="2090220" y="2264302"/>
            <a:ext cx="1295400" cy="369332"/>
          </a:xfrm>
          <a:prstGeom prst="rect">
            <a:avLst/>
          </a:prstGeom>
          <a:noFill/>
        </p:spPr>
        <p:txBody>
          <a:bodyPr wrap="square" rtlCol="0">
            <a:spAutoFit/>
          </a:bodyPr>
          <a:lstStyle/>
          <a:p>
            <a:r>
              <a:rPr lang="en-US" b="1" dirty="0"/>
              <a:t>20 years</a:t>
            </a:r>
          </a:p>
        </p:txBody>
      </p:sp>
      <p:grpSp>
        <p:nvGrpSpPr>
          <p:cNvPr id="4" name="Group 3">
            <a:extLst>
              <a:ext uri="{FF2B5EF4-FFF2-40B4-BE49-F238E27FC236}">
                <a16:creationId xmlns="" xmlns:a16="http://schemas.microsoft.com/office/drawing/2014/main" id="{2165BE7E-162B-4A06-BA67-732D02287DB7}"/>
              </a:ext>
            </a:extLst>
          </p:cNvPr>
          <p:cNvGrpSpPr/>
          <p:nvPr/>
        </p:nvGrpSpPr>
        <p:grpSpPr>
          <a:xfrm>
            <a:off x="741240" y="3338271"/>
            <a:ext cx="7863840" cy="923330"/>
            <a:chOff x="741240" y="4451029"/>
            <a:chExt cx="7863840" cy="1231106"/>
          </a:xfrm>
        </p:grpSpPr>
        <p:sp>
          <p:nvSpPr>
            <p:cNvPr id="19" name="Rectangle 18">
              <a:extLst>
                <a:ext uri="{FF2B5EF4-FFF2-40B4-BE49-F238E27FC236}">
                  <a16:creationId xmlns="" xmlns:a16="http://schemas.microsoft.com/office/drawing/2014/main" id="{2C9A209A-BDEC-415D-8F69-E3F31699640B}"/>
                </a:ext>
              </a:extLst>
            </p:cNvPr>
            <p:cNvSpPr/>
            <p:nvPr/>
          </p:nvSpPr>
          <p:spPr>
            <a:xfrm>
              <a:off x="3276359" y="4474402"/>
              <a:ext cx="76200" cy="1648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 xmlns:a16="http://schemas.microsoft.com/office/drawing/2014/main" id="{04D7D3DD-0A0B-4BC4-9CB3-E96FB1DDEE99}"/>
                </a:ext>
              </a:extLst>
            </p:cNvPr>
            <p:cNvSpPr/>
            <p:nvPr/>
          </p:nvSpPr>
          <p:spPr>
            <a:xfrm>
              <a:off x="2743200" y="4451029"/>
              <a:ext cx="1066318" cy="1231106"/>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65</a:t>
              </a:r>
            </a:p>
          </p:txBody>
        </p:sp>
        <p:sp>
          <p:nvSpPr>
            <p:cNvPr id="16" name="Straight Connector 15">
              <a:extLst>
                <a:ext uri="{FF2B5EF4-FFF2-40B4-BE49-F238E27FC236}">
                  <a16:creationId xmlns="" xmlns:a16="http://schemas.microsoft.com/office/drawing/2014/main" id="{067A52EF-2CD8-48A2-9EB0-AC8D5ABD767B}"/>
                </a:ext>
              </a:extLst>
            </p:cNvPr>
            <p:cNvSpPr/>
            <p:nvPr/>
          </p:nvSpPr>
          <p:spPr>
            <a:xfrm>
              <a:off x="741240" y="4578480"/>
              <a:ext cx="7863840" cy="0"/>
            </a:xfrm>
            <a:prstGeom prst="line">
              <a:avLst/>
            </a:prstGeom>
            <a:solidFill>
              <a:srgbClr val="E71224">
                <a:alpha val="5000"/>
              </a:srgbClr>
            </a:solidFill>
            <a:ln w="18000">
              <a:solidFill>
                <a:srgbClr val="E71224"/>
              </a:solidFill>
            </a:ln>
          </p:spPr>
          <p:style>
            <a:lnRef idx="1">
              <a:schemeClr val="accent1"/>
            </a:lnRef>
            <a:fillRef idx="0">
              <a:schemeClr val="accent1"/>
            </a:fillRef>
            <a:effectRef idx="0">
              <a:schemeClr val="accent1"/>
            </a:effectRef>
            <a:fontRef idx="minor">
              <a:schemeClr val="tx1"/>
            </a:fontRef>
          </p:style>
          <p:txBody>
            <a:bodyPr wrap="none" rtlCol="0" anchor="ctr" anchorCtr="1"/>
            <a:lstStyle/>
            <a:p>
              <a:endParaRPr lang="en-US">
                <a:solidFill>
                  <a:srgbClr val="E71224"/>
                </a:solidFill>
              </a:endParaRPr>
            </a:p>
          </p:txBody>
        </p:sp>
      </p:grpSp>
      <p:sp>
        <p:nvSpPr>
          <p:cNvPr id="6" name="TextBox 5">
            <a:extLst>
              <a:ext uri="{FF2B5EF4-FFF2-40B4-BE49-F238E27FC236}">
                <a16:creationId xmlns="" xmlns:a16="http://schemas.microsoft.com/office/drawing/2014/main" id="{50CB3A83-6A38-464B-9FE6-18F154871FB2}"/>
              </a:ext>
            </a:extLst>
          </p:cNvPr>
          <p:cNvSpPr txBox="1"/>
          <p:nvPr/>
        </p:nvSpPr>
        <p:spPr>
          <a:xfrm>
            <a:off x="3212639" y="2254808"/>
            <a:ext cx="1760418" cy="369332"/>
          </a:xfrm>
          <a:prstGeom prst="rect">
            <a:avLst/>
          </a:prstGeom>
          <a:noFill/>
        </p:spPr>
        <p:txBody>
          <a:bodyPr wrap="none" rtlCol="0">
            <a:spAutoFit/>
          </a:bodyPr>
          <a:lstStyle/>
          <a:p>
            <a:r>
              <a:rPr lang="en-US" b="1" dirty="0"/>
              <a:t>x $50,000 =</a:t>
            </a:r>
            <a:endParaRPr lang="en-US" dirty="0"/>
          </a:p>
        </p:txBody>
      </p:sp>
      <p:grpSp>
        <p:nvGrpSpPr>
          <p:cNvPr id="12" name="Group 11">
            <a:extLst>
              <a:ext uri="{FF2B5EF4-FFF2-40B4-BE49-F238E27FC236}">
                <a16:creationId xmlns="" xmlns:a16="http://schemas.microsoft.com/office/drawing/2014/main" id="{A8F074AC-0538-4443-A550-F31121ED914A}"/>
              </a:ext>
            </a:extLst>
          </p:cNvPr>
          <p:cNvGrpSpPr/>
          <p:nvPr/>
        </p:nvGrpSpPr>
        <p:grpSpPr>
          <a:xfrm>
            <a:off x="6629400" y="3354044"/>
            <a:ext cx="1066318" cy="934440"/>
            <a:chOff x="6961305" y="4472057"/>
            <a:chExt cx="1066318" cy="1245920"/>
          </a:xfrm>
        </p:grpSpPr>
        <p:sp>
          <p:nvSpPr>
            <p:cNvPr id="8" name="Rectangle 7">
              <a:extLst>
                <a:ext uri="{FF2B5EF4-FFF2-40B4-BE49-F238E27FC236}">
                  <a16:creationId xmlns="" xmlns:a16="http://schemas.microsoft.com/office/drawing/2014/main" id="{11B892CE-8DD0-481A-856B-5DC16FA0EC50}"/>
                </a:ext>
              </a:extLst>
            </p:cNvPr>
            <p:cNvSpPr/>
            <p:nvPr/>
          </p:nvSpPr>
          <p:spPr>
            <a:xfrm>
              <a:off x="6961305" y="4486870"/>
              <a:ext cx="1066318" cy="1231107"/>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86</a:t>
              </a:r>
            </a:p>
          </p:txBody>
        </p:sp>
        <p:sp>
          <p:nvSpPr>
            <p:cNvPr id="9" name="Rectangle 8">
              <a:extLst>
                <a:ext uri="{FF2B5EF4-FFF2-40B4-BE49-F238E27FC236}">
                  <a16:creationId xmlns="" xmlns:a16="http://schemas.microsoft.com/office/drawing/2014/main" id="{AE766379-40E2-4D19-908F-45672887F5BC}"/>
                </a:ext>
              </a:extLst>
            </p:cNvPr>
            <p:cNvSpPr/>
            <p:nvPr/>
          </p:nvSpPr>
          <p:spPr>
            <a:xfrm>
              <a:off x="7445775" y="4472057"/>
              <a:ext cx="76200" cy="1648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 xmlns:a16="http://schemas.microsoft.com/office/drawing/2014/main" id="{05266806-7B83-4EB3-AB29-B1706C42FC74}"/>
              </a:ext>
            </a:extLst>
          </p:cNvPr>
          <p:cNvGrpSpPr/>
          <p:nvPr/>
        </p:nvGrpSpPr>
        <p:grpSpPr>
          <a:xfrm>
            <a:off x="7984202" y="3354041"/>
            <a:ext cx="1066318" cy="934440"/>
            <a:chOff x="7821292" y="4486870"/>
            <a:chExt cx="1066318" cy="1245920"/>
          </a:xfrm>
        </p:grpSpPr>
        <p:sp>
          <p:nvSpPr>
            <p:cNvPr id="10" name="Rectangle 9">
              <a:extLst>
                <a:ext uri="{FF2B5EF4-FFF2-40B4-BE49-F238E27FC236}">
                  <a16:creationId xmlns="" xmlns:a16="http://schemas.microsoft.com/office/drawing/2014/main" id="{245FE6A3-6B80-4B04-87C7-4CFD47BE68D9}"/>
                </a:ext>
              </a:extLst>
            </p:cNvPr>
            <p:cNvSpPr/>
            <p:nvPr/>
          </p:nvSpPr>
          <p:spPr>
            <a:xfrm>
              <a:off x="8278251" y="4486870"/>
              <a:ext cx="76200" cy="1648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 xmlns:a16="http://schemas.microsoft.com/office/drawing/2014/main" id="{2753FED4-1338-4588-8A3B-C90324C50593}"/>
                </a:ext>
              </a:extLst>
            </p:cNvPr>
            <p:cNvSpPr/>
            <p:nvPr/>
          </p:nvSpPr>
          <p:spPr>
            <a:xfrm>
              <a:off x="7821292" y="4501683"/>
              <a:ext cx="1066318" cy="1231107"/>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87</a:t>
              </a:r>
            </a:p>
          </p:txBody>
        </p:sp>
      </p:grpSp>
    </p:spTree>
    <p:extLst>
      <p:ext uri="{BB962C8B-B14F-4D97-AF65-F5344CB8AC3E}">
        <p14:creationId xmlns:p14="http://schemas.microsoft.com/office/powerpoint/2010/main" val="2092652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5" grpId="0"/>
      <p:bldP spid="24" grpId="0" animBg="1"/>
      <p:bldP spid="26"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190222-9045-400D-8B89-40228A97DEDE}"/>
              </a:ext>
            </a:extLst>
          </p:cNvPr>
          <p:cNvSpPr>
            <a:spLocks noGrp="1"/>
          </p:cNvSpPr>
          <p:nvPr>
            <p:ph type="title"/>
          </p:nvPr>
        </p:nvSpPr>
        <p:spPr/>
        <p:txBody>
          <a:bodyPr>
            <a:normAutofit fontScale="90000"/>
          </a:bodyPr>
          <a:lstStyle/>
          <a:p>
            <a:r>
              <a:rPr lang="en-US" dirty="0"/>
              <a:t>Middle Income American Families Situation</a:t>
            </a:r>
          </a:p>
        </p:txBody>
      </p:sp>
      <p:sp>
        <p:nvSpPr>
          <p:cNvPr id="12" name="Oval 11"/>
          <p:cNvSpPr/>
          <p:nvPr/>
        </p:nvSpPr>
        <p:spPr>
          <a:xfrm>
            <a:off x="6122524" y="2852095"/>
            <a:ext cx="1295400" cy="359208"/>
          </a:xfrm>
          <a:prstGeom prst="ellipse">
            <a:avLst/>
          </a:prstGeom>
          <a:noFill/>
          <a:ln>
            <a:solidFill>
              <a:schemeClr val="accent3">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882390" y="1745825"/>
            <a:ext cx="3505200" cy="2571750"/>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dirty="0"/>
          </a:p>
        </p:txBody>
      </p:sp>
      <p:sp>
        <p:nvSpPr>
          <p:cNvPr id="14" name="Pie 13"/>
          <p:cNvSpPr/>
          <p:nvPr/>
        </p:nvSpPr>
        <p:spPr>
          <a:xfrm rot="5400000">
            <a:off x="2363460" y="1292893"/>
            <a:ext cx="2571750" cy="3474720"/>
          </a:xfrm>
          <a:prstGeom prst="pie">
            <a:avLst>
              <a:gd name="adj1" fmla="val 16201794"/>
              <a:gd name="adj2" fmla="val 5868"/>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sp>
        <p:nvSpPr>
          <p:cNvPr id="15" name="Pie 14"/>
          <p:cNvSpPr/>
          <p:nvPr/>
        </p:nvSpPr>
        <p:spPr>
          <a:xfrm>
            <a:off x="1875399" y="1745826"/>
            <a:ext cx="3520440" cy="2526869"/>
          </a:xfrm>
          <a:prstGeom prst="pie">
            <a:avLst>
              <a:gd name="adj1" fmla="val 16201794"/>
              <a:gd name="adj2" fmla="val 586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6" name="Straight Connector 15"/>
          <p:cNvCxnSpPr/>
          <p:nvPr/>
        </p:nvCxnSpPr>
        <p:spPr>
          <a:xfrm>
            <a:off x="3626167" y="1745825"/>
            <a:ext cx="0" cy="2571750"/>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22" idx="1"/>
          </p:cNvCxnSpPr>
          <p:nvPr/>
        </p:nvCxnSpPr>
        <p:spPr>
          <a:xfrm>
            <a:off x="3634990" y="3031703"/>
            <a:ext cx="2579408" cy="15386"/>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869741" y="2581576"/>
            <a:ext cx="1742785" cy="923330"/>
          </a:xfrm>
          <a:prstGeom prst="rect">
            <a:avLst/>
          </a:prstGeom>
          <a:noFill/>
        </p:spPr>
        <p:txBody>
          <a:bodyPr wrap="none" rtlCol="0">
            <a:spAutoFit/>
          </a:bodyPr>
          <a:lstStyle/>
          <a:p>
            <a:pPr algn="ctr"/>
            <a:r>
              <a:rPr lang="en-US" b="1" dirty="0" smtClean="0">
                <a:solidFill>
                  <a:schemeClr val="bg1"/>
                </a:solidFill>
              </a:rPr>
              <a:t>50%</a:t>
            </a:r>
          </a:p>
          <a:p>
            <a:pPr algn="ctr"/>
            <a:r>
              <a:rPr lang="en-US" b="1" dirty="0" smtClean="0">
                <a:solidFill>
                  <a:schemeClr val="bg1"/>
                </a:solidFill>
              </a:rPr>
              <a:t>House Hold </a:t>
            </a:r>
          </a:p>
          <a:p>
            <a:pPr algn="ctr"/>
            <a:r>
              <a:rPr lang="en-US" b="1" dirty="0" smtClean="0">
                <a:solidFill>
                  <a:schemeClr val="bg1"/>
                </a:solidFill>
              </a:rPr>
              <a:t>Expenses</a:t>
            </a:r>
            <a:endParaRPr lang="en-US" b="1" dirty="0">
              <a:solidFill>
                <a:schemeClr val="bg1"/>
              </a:solidFill>
            </a:endParaRPr>
          </a:p>
        </p:txBody>
      </p:sp>
      <p:sp>
        <p:nvSpPr>
          <p:cNvPr id="19" name="TextBox 18"/>
          <p:cNvSpPr txBox="1"/>
          <p:nvPr/>
        </p:nvSpPr>
        <p:spPr>
          <a:xfrm>
            <a:off x="3806879" y="2182578"/>
            <a:ext cx="918842" cy="830997"/>
          </a:xfrm>
          <a:prstGeom prst="rect">
            <a:avLst/>
          </a:prstGeom>
          <a:noFill/>
        </p:spPr>
        <p:txBody>
          <a:bodyPr wrap="none" rtlCol="0">
            <a:spAutoFit/>
          </a:bodyPr>
          <a:lstStyle/>
          <a:p>
            <a:pPr algn="ctr"/>
            <a:r>
              <a:rPr lang="en-US"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25</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p>
          <a:p>
            <a:pPr algn="ct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Debt</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0" name="TextBox 19"/>
          <p:cNvSpPr txBox="1"/>
          <p:nvPr/>
        </p:nvSpPr>
        <p:spPr>
          <a:xfrm>
            <a:off x="3779307" y="3230523"/>
            <a:ext cx="1044261" cy="830997"/>
          </a:xfrm>
          <a:prstGeom prst="rect">
            <a:avLst/>
          </a:prstGeom>
          <a:noFill/>
        </p:spPr>
        <p:txBody>
          <a:bodyPr wrap="none" rtlCol="0">
            <a:spAutoFit/>
          </a:bodyPr>
          <a:lstStyle/>
          <a:p>
            <a:pPr algn="ct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25%</a:t>
            </a:r>
          </a:p>
          <a:p>
            <a:pPr algn="ct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Taxes</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1" name="TextBox 20"/>
          <p:cNvSpPr txBox="1"/>
          <p:nvPr/>
        </p:nvSpPr>
        <p:spPr>
          <a:xfrm>
            <a:off x="4346418" y="1325523"/>
            <a:ext cx="1356462" cy="738664"/>
          </a:xfrm>
          <a:prstGeom prst="rect">
            <a:avLst/>
          </a:prstGeom>
          <a:noFill/>
        </p:spPr>
        <p:txBody>
          <a:bodyPr wrap="none" rtlCol="0">
            <a:spAutoFit/>
          </a:bodyPr>
          <a:lstStyle/>
          <a:p>
            <a:pPr algn="ctr"/>
            <a:r>
              <a:rPr lang="en-US" sz="1400" b="1" dirty="0" smtClean="0"/>
              <a:t>Credit card,</a:t>
            </a:r>
          </a:p>
          <a:p>
            <a:pPr algn="ctr"/>
            <a:r>
              <a:rPr lang="en-US" sz="1400" b="1" dirty="0" smtClean="0"/>
              <a:t>Mortgage, </a:t>
            </a:r>
          </a:p>
          <a:p>
            <a:pPr algn="ctr"/>
            <a:r>
              <a:rPr lang="en-US" sz="1400" b="1" dirty="0" smtClean="0"/>
              <a:t>Car loan</a:t>
            </a:r>
            <a:endParaRPr lang="en-US" sz="1400" b="1" dirty="0"/>
          </a:p>
        </p:txBody>
      </p:sp>
      <p:sp>
        <p:nvSpPr>
          <p:cNvPr id="22" name="TextBox 21"/>
          <p:cNvSpPr txBox="1"/>
          <p:nvPr/>
        </p:nvSpPr>
        <p:spPr>
          <a:xfrm>
            <a:off x="6214398" y="2893200"/>
            <a:ext cx="1098378" cy="307777"/>
          </a:xfrm>
          <a:prstGeom prst="rect">
            <a:avLst/>
          </a:prstGeom>
          <a:noFill/>
        </p:spPr>
        <p:txBody>
          <a:bodyPr wrap="none" rtlCol="0">
            <a:spAutoFit/>
          </a:bodyPr>
          <a:lstStyle/>
          <a:p>
            <a:r>
              <a:rPr lang="en-US" sz="1400" b="1" dirty="0" smtClean="0"/>
              <a:t>$Savings</a:t>
            </a:r>
            <a:endParaRPr lang="en-US" sz="1400" b="1" dirty="0"/>
          </a:p>
        </p:txBody>
      </p:sp>
      <p:sp>
        <p:nvSpPr>
          <p:cNvPr id="23" name="TextBox 22"/>
          <p:cNvSpPr txBox="1"/>
          <p:nvPr/>
        </p:nvSpPr>
        <p:spPr>
          <a:xfrm>
            <a:off x="4266299" y="4203747"/>
            <a:ext cx="1545616" cy="369332"/>
          </a:xfrm>
          <a:prstGeom prst="rect">
            <a:avLst/>
          </a:prstGeom>
          <a:noFill/>
        </p:spPr>
        <p:txBody>
          <a:bodyPr wrap="none" rtlCol="0">
            <a:spAutoFit/>
          </a:bodyPr>
          <a:lstStyle/>
          <a:p>
            <a:r>
              <a:rPr lang="en-US" b="1" dirty="0" smtClean="0"/>
              <a:t>Uncle Sam</a:t>
            </a:r>
            <a:endParaRPr lang="en-US" b="1" dirty="0"/>
          </a:p>
        </p:txBody>
      </p:sp>
      <p:cxnSp>
        <p:nvCxnSpPr>
          <p:cNvPr id="24" name="Straight Connector 23"/>
          <p:cNvCxnSpPr/>
          <p:nvPr/>
        </p:nvCxnSpPr>
        <p:spPr>
          <a:xfrm flipV="1">
            <a:off x="3603708" y="1516023"/>
            <a:ext cx="2610690" cy="1515677"/>
          </a:xfrm>
          <a:prstGeom prst="line">
            <a:avLst/>
          </a:prstGeom>
          <a:ln w="38100">
            <a:solidFill>
              <a:srgbClr val="92D050"/>
            </a:solidFill>
            <a:prstDash val="sysDash"/>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624664" y="3028950"/>
            <a:ext cx="2589735" cy="1480322"/>
          </a:xfrm>
          <a:prstGeom prst="line">
            <a:avLst/>
          </a:prstGeom>
          <a:ln w="38100">
            <a:solidFill>
              <a:srgbClr val="92D050"/>
            </a:solidFill>
            <a:prstDash val="sysDash"/>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666653" y="4480746"/>
            <a:ext cx="3010761" cy="369332"/>
          </a:xfrm>
          <a:prstGeom prst="rect">
            <a:avLst/>
          </a:prstGeom>
          <a:noFill/>
        </p:spPr>
        <p:txBody>
          <a:bodyPr wrap="none" rtlCol="0">
            <a:spAutoFit/>
          </a:bodyPr>
          <a:lstStyle/>
          <a:p>
            <a:r>
              <a:rPr lang="en-US" b="1" dirty="0" smtClean="0"/>
              <a:t>Reduce Tax Liabilities</a:t>
            </a:r>
            <a:endParaRPr lang="en-US" b="1" dirty="0"/>
          </a:p>
        </p:txBody>
      </p:sp>
      <p:sp>
        <p:nvSpPr>
          <p:cNvPr id="27" name="TextBox 26"/>
          <p:cNvSpPr txBox="1"/>
          <p:nvPr/>
        </p:nvSpPr>
        <p:spPr>
          <a:xfrm>
            <a:off x="6250658" y="1385247"/>
            <a:ext cx="1351652" cy="369332"/>
          </a:xfrm>
          <a:prstGeom prst="rect">
            <a:avLst/>
          </a:prstGeom>
          <a:noFill/>
        </p:spPr>
        <p:txBody>
          <a:bodyPr wrap="none" rtlCol="0">
            <a:spAutoFit/>
          </a:bodyPr>
          <a:lstStyle/>
          <a:p>
            <a:r>
              <a:rPr lang="en-US" b="1" dirty="0" smtClean="0"/>
              <a:t>Pay Debt</a:t>
            </a:r>
            <a:endParaRPr lang="en-US" b="1" dirty="0"/>
          </a:p>
        </p:txBody>
      </p:sp>
      <p:cxnSp>
        <p:nvCxnSpPr>
          <p:cNvPr id="28" name="Straight Arrow Connector 27"/>
          <p:cNvCxnSpPr/>
          <p:nvPr/>
        </p:nvCxnSpPr>
        <p:spPr>
          <a:xfrm flipV="1">
            <a:off x="6770224" y="3283725"/>
            <a:ext cx="1" cy="1073581"/>
          </a:xfrm>
          <a:prstGeom prst="straightConnector1">
            <a:avLst/>
          </a:prstGeom>
          <a:ln w="41275" cmpd="sng">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6768219" y="1681857"/>
            <a:ext cx="0" cy="1123969"/>
          </a:xfrm>
          <a:prstGeom prst="straightConnector1">
            <a:avLst/>
          </a:prstGeom>
          <a:ln w="41275" cmpd="sng">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669005" y="2443895"/>
            <a:ext cx="0" cy="1143000"/>
          </a:xfrm>
          <a:prstGeom prst="line">
            <a:avLst/>
          </a:prstGeom>
          <a:ln w="254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976989" y="2273861"/>
            <a:ext cx="0" cy="1450716"/>
          </a:xfrm>
          <a:prstGeom prst="line">
            <a:avLst/>
          </a:prstGeom>
          <a:ln w="254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5304399" y="2018020"/>
            <a:ext cx="0" cy="1911775"/>
          </a:xfrm>
          <a:prstGeom prst="line">
            <a:avLst/>
          </a:prstGeom>
          <a:ln w="254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5666652" y="1872395"/>
            <a:ext cx="0" cy="2286000"/>
          </a:xfrm>
          <a:prstGeom prst="line">
            <a:avLst/>
          </a:prstGeom>
          <a:ln w="254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990199" y="1681857"/>
            <a:ext cx="0" cy="2635718"/>
          </a:xfrm>
          <a:prstGeom prst="line">
            <a:avLst/>
          </a:prstGeom>
          <a:ln w="254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769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4"/>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2"/>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1"/>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27" presetClass="emph" presetSubtype="0" repeatCount="indefinite" fill="remove" grpId="1" nodeType="clickEffect">
                                  <p:stCondLst>
                                    <p:cond delay="0"/>
                                  </p:stCondLst>
                                  <p:childTnLst>
                                    <p:animClr clrSpc="rgb" dir="cw">
                                      <p:cBhvr override="childStyle">
                                        <p:cTn id="76" dur="250" autoRev="1" fill="remove"/>
                                        <p:tgtEl>
                                          <p:spTgt spid="12"/>
                                        </p:tgtEl>
                                        <p:attrNameLst>
                                          <p:attrName>style.color</p:attrName>
                                        </p:attrNameLst>
                                      </p:cBhvr>
                                      <p:to>
                                        <a:srgbClr val="99CC00"/>
                                      </p:to>
                                    </p:animClr>
                                    <p:animClr clrSpc="rgb" dir="cw">
                                      <p:cBhvr>
                                        <p:cTn id="77" dur="250" autoRev="1" fill="remove"/>
                                        <p:tgtEl>
                                          <p:spTgt spid="12"/>
                                        </p:tgtEl>
                                        <p:attrNameLst>
                                          <p:attrName>fillcolor</p:attrName>
                                        </p:attrNameLst>
                                      </p:cBhvr>
                                      <p:to>
                                        <a:srgbClr val="99CC00"/>
                                      </p:to>
                                    </p:animClr>
                                    <p:set>
                                      <p:cBhvr>
                                        <p:cTn id="78" dur="250" autoRev="1" fill="remove"/>
                                        <p:tgtEl>
                                          <p:spTgt spid="12"/>
                                        </p:tgtEl>
                                        <p:attrNameLst>
                                          <p:attrName>fill.type</p:attrName>
                                        </p:attrNameLst>
                                      </p:cBhvr>
                                      <p:to>
                                        <p:strVal val="solid"/>
                                      </p:to>
                                    </p:set>
                                    <p:set>
                                      <p:cBhvr>
                                        <p:cTn id="79" dur="250" autoRev="1" fill="remove"/>
                                        <p:tgtEl>
                                          <p:spTgt spid="12"/>
                                        </p:tgtEl>
                                        <p:attrNameLst>
                                          <p:attrName>fill.on</p:attrName>
                                        </p:attrNameLst>
                                      </p:cBhvr>
                                      <p:to>
                                        <p:strVal val="true"/>
                                      </p:to>
                                    </p:set>
                                  </p:childTnLst>
                                  <p:subTnLst>
                                    <p:animClr clrSpc="rgb" dir="cw">
                                      <p:cBhvr override="childStyle">
                                        <p:cTn dur="1" fill="hold" display="0" masterRel="nextClick" afterEffect="1"/>
                                        <p:tgtEl>
                                          <p:spTgt spid="12"/>
                                        </p:tgtEl>
                                        <p:attrNameLst>
                                          <p:attrName>ppt_c</p:attrName>
                                        </p:attrNameLst>
                                      </p:cBhvr>
                                      <p:to>
                                        <a:schemeClr val="bg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4" grpId="0" animBg="1"/>
      <p:bldP spid="15" grpId="0" animBg="1"/>
      <p:bldP spid="18" grpId="0"/>
      <p:bldP spid="19" grpId="0"/>
      <p:bldP spid="20" grpId="0"/>
      <p:bldP spid="21" grpId="0"/>
      <p:bldP spid="22" grpId="0"/>
      <p:bldP spid="23" grpId="0"/>
      <p:bldP spid="26" grpId="0"/>
      <p:bldP spid="2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4A6E570-EC44-430A-920F-3EF4F7EA9C81}"/>
              </a:ext>
            </a:extLst>
          </p:cNvPr>
          <p:cNvSpPr>
            <a:spLocks noGrp="1"/>
          </p:cNvSpPr>
          <p:nvPr>
            <p:ph type="title"/>
          </p:nvPr>
        </p:nvSpPr>
        <p:spPr/>
        <p:txBody>
          <a:bodyPr>
            <a:normAutofit fontScale="90000"/>
          </a:bodyPr>
          <a:lstStyle/>
          <a:p>
            <a:r>
              <a:rPr lang="en-US" dirty="0"/>
              <a:t>What do Middle Income American Families Need?</a:t>
            </a:r>
          </a:p>
        </p:txBody>
      </p:sp>
      <p:graphicFrame>
        <p:nvGraphicFramePr>
          <p:cNvPr id="9" name="Diagram 8">
            <a:extLst>
              <a:ext uri="{FF2B5EF4-FFF2-40B4-BE49-F238E27FC236}">
                <a16:creationId xmlns="" xmlns:a16="http://schemas.microsoft.com/office/drawing/2014/main" id="{94355217-A2F8-4239-B129-87178747C25B}"/>
              </a:ext>
            </a:extLst>
          </p:cNvPr>
          <p:cNvGraphicFramePr/>
          <p:nvPr>
            <p:extLst>
              <p:ext uri="{D42A27DB-BD31-4B8C-83A1-F6EECF244321}">
                <p14:modId xmlns:p14="http://schemas.microsoft.com/office/powerpoint/2010/main" val="530204403"/>
              </p:ext>
            </p:extLst>
          </p:nvPr>
        </p:nvGraphicFramePr>
        <p:xfrm>
          <a:off x="0" y="1047750"/>
          <a:ext cx="9144000" cy="38671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50199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6759F72-A8F3-4FC2-B21B-E80456A06194}"/>
              </a:ext>
            </a:extLst>
          </p:cNvPr>
          <p:cNvSpPr>
            <a:spLocks noGrp="1"/>
          </p:cNvSpPr>
          <p:nvPr>
            <p:ph type="title"/>
          </p:nvPr>
        </p:nvSpPr>
        <p:spPr/>
        <p:txBody>
          <a:bodyPr>
            <a:normAutofit fontScale="90000"/>
          </a:bodyPr>
          <a:lstStyle/>
          <a:p>
            <a:r>
              <a:rPr lang="en-US" dirty="0"/>
              <a:t>Cost of Long Term Care</a:t>
            </a:r>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642" y="1276350"/>
            <a:ext cx="7308758" cy="35061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66911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4A6E570-EC44-430A-920F-3EF4F7EA9C81}"/>
              </a:ext>
            </a:extLst>
          </p:cNvPr>
          <p:cNvSpPr>
            <a:spLocks noGrp="1"/>
          </p:cNvSpPr>
          <p:nvPr>
            <p:ph type="title"/>
          </p:nvPr>
        </p:nvSpPr>
        <p:spPr/>
        <p:txBody>
          <a:bodyPr>
            <a:normAutofit fontScale="90000"/>
          </a:bodyPr>
          <a:lstStyle/>
          <a:p>
            <a:r>
              <a:rPr lang="en-US" dirty="0"/>
              <a:t>What do Middle Income American Families Need?</a:t>
            </a:r>
          </a:p>
        </p:txBody>
      </p:sp>
      <p:graphicFrame>
        <p:nvGraphicFramePr>
          <p:cNvPr id="9" name="Diagram 8">
            <a:extLst>
              <a:ext uri="{FF2B5EF4-FFF2-40B4-BE49-F238E27FC236}">
                <a16:creationId xmlns="" xmlns:a16="http://schemas.microsoft.com/office/drawing/2014/main" id="{94355217-A2F8-4239-B129-87178747C25B}"/>
              </a:ext>
            </a:extLst>
          </p:cNvPr>
          <p:cNvGraphicFramePr/>
          <p:nvPr/>
        </p:nvGraphicFramePr>
        <p:xfrm>
          <a:off x="0" y="1047750"/>
          <a:ext cx="9144000" cy="38671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34480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006E082-361A-4A00-A80B-3607DA02F2A3}"/>
              </a:ext>
            </a:extLst>
          </p:cNvPr>
          <p:cNvSpPr>
            <a:spLocks noGrp="1"/>
          </p:cNvSpPr>
          <p:nvPr>
            <p:ph type="title"/>
          </p:nvPr>
        </p:nvSpPr>
        <p:spPr/>
        <p:txBody>
          <a:bodyPr>
            <a:normAutofit fontScale="90000"/>
          </a:bodyPr>
          <a:lstStyle/>
          <a:p>
            <a:r>
              <a:rPr lang="en-US" dirty="0"/>
              <a:t>Estate Planning</a:t>
            </a:r>
          </a:p>
        </p:txBody>
      </p:sp>
      <p:graphicFrame>
        <p:nvGraphicFramePr>
          <p:cNvPr id="8" name="Table 8">
            <a:extLst>
              <a:ext uri="{FF2B5EF4-FFF2-40B4-BE49-F238E27FC236}">
                <a16:creationId xmlns="" xmlns:a16="http://schemas.microsoft.com/office/drawing/2014/main" id="{5C28E9D2-A40E-453D-AED4-2CC1BF87D032}"/>
              </a:ext>
            </a:extLst>
          </p:cNvPr>
          <p:cNvGraphicFramePr>
            <a:graphicFrameLocks noGrp="1"/>
          </p:cNvGraphicFramePr>
          <p:nvPr>
            <p:extLst>
              <p:ext uri="{D42A27DB-BD31-4B8C-83A1-F6EECF244321}">
                <p14:modId xmlns:p14="http://schemas.microsoft.com/office/powerpoint/2010/main" val="2361857171"/>
              </p:ext>
            </p:extLst>
          </p:nvPr>
        </p:nvGraphicFramePr>
        <p:xfrm>
          <a:off x="76200" y="1371598"/>
          <a:ext cx="8458200" cy="3366458"/>
        </p:xfrm>
        <a:graphic>
          <a:graphicData uri="http://schemas.openxmlformats.org/drawingml/2006/table">
            <a:tbl>
              <a:tblPr bandRow="1">
                <a:tableStyleId>{5940675A-B579-460E-94D1-54222C63F5DA}</a:tableStyleId>
              </a:tblPr>
              <a:tblGrid>
                <a:gridCol w="2514600">
                  <a:extLst>
                    <a:ext uri="{9D8B030D-6E8A-4147-A177-3AD203B41FA5}">
                      <a16:colId xmlns="" xmlns:a16="http://schemas.microsoft.com/office/drawing/2014/main" val="3551516191"/>
                    </a:ext>
                  </a:extLst>
                </a:gridCol>
                <a:gridCol w="1752600">
                  <a:extLst>
                    <a:ext uri="{9D8B030D-6E8A-4147-A177-3AD203B41FA5}">
                      <a16:colId xmlns="" xmlns:a16="http://schemas.microsoft.com/office/drawing/2014/main" val="2046694196"/>
                    </a:ext>
                  </a:extLst>
                </a:gridCol>
                <a:gridCol w="4191000">
                  <a:extLst>
                    <a:ext uri="{9D8B030D-6E8A-4147-A177-3AD203B41FA5}">
                      <a16:colId xmlns="" xmlns:a16="http://schemas.microsoft.com/office/drawing/2014/main" val="3142570032"/>
                    </a:ext>
                  </a:extLst>
                </a:gridCol>
              </a:tblGrid>
              <a:tr h="891540">
                <a:tc>
                  <a:txBody>
                    <a:bodyPr/>
                    <a:lstStyle/>
                    <a:p>
                      <a:pPr algn="ctr"/>
                      <a:r>
                        <a:rPr lang="en-US" sz="1400" b="1" dirty="0"/>
                        <a:t>Will</a:t>
                      </a:r>
                    </a:p>
                  </a:txBody>
                  <a:tcPr marT="34290" marB="3429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lumMod val="90000"/>
                      </a:schemeClr>
                    </a:solidFill>
                  </a:tcPr>
                </a:tc>
                <a:tc>
                  <a:txBody>
                    <a:bodyPr/>
                    <a:lstStyle/>
                    <a:p>
                      <a:endParaRPr lang="en-US" sz="1400" dirty="0"/>
                    </a:p>
                  </a:txBody>
                  <a:tcPr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85750" indent="-285750">
                        <a:buFont typeface="Arial" panose="020B0604020202020204" pitchFamily="34" charset="0"/>
                        <a:buChar char="•"/>
                      </a:pPr>
                      <a:r>
                        <a:rPr lang="en-US" sz="1400" dirty="0"/>
                        <a:t>To ensure my property will go to whom I choose when I die.</a:t>
                      </a:r>
                    </a:p>
                    <a:p>
                      <a:pPr marL="285750" indent="-285750">
                        <a:buFont typeface="Arial" panose="020B0604020202020204" pitchFamily="34" charset="0"/>
                        <a:buChar char="•"/>
                      </a:pPr>
                      <a:r>
                        <a:rPr lang="en-US" sz="1400" dirty="0"/>
                        <a:t>Name Legal Guardian for Young Children</a:t>
                      </a:r>
                    </a:p>
                  </a:txBody>
                  <a:tcPr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550992754"/>
                  </a:ext>
                </a:extLst>
              </a:tr>
              <a:tr h="891540">
                <a:tc>
                  <a:txBody>
                    <a:bodyPr/>
                    <a:lstStyle/>
                    <a:p>
                      <a:pPr algn="ctr"/>
                      <a:r>
                        <a:rPr lang="en-US" sz="1400" b="1" dirty="0"/>
                        <a:t>Trust</a:t>
                      </a:r>
                    </a:p>
                  </a:txBody>
                  <a:tcPr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1400" dirty="0"/>
                    </a:p>
                  </a:txBody>
                  <a:tcPr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85750" indent="-285750">
                        <a:buFont typeface="Arial" panose="020B0604020202020204" pitchFamily="34" charset="0"/>
                        <a:buChar char="•"/>
                      </a:pPr>
                      <a:r>
                        <a:rPr lang="en-US" sz="1400" dirty="0"/>
                        <a:t>Avoid Probate =&gt; Expensive =&gt; 18 months</a:t>
                      </a:r>
                    </a:p>
                    <a:p>
                      <a:pPr marL="285750" indent="-285750">
                        <a:buFont typeface="Arial" panose="020B0604020202020204" pitchFamily="34" charset="0"/>
                        <a:buChar char="•"/>
                      </a:pPr>
                      <a:r>
                        <a:rPr lang="en-US" sz="1400" dirty="0"/>
                        <a:t>Assign Successor Trustee(s) for Young Children</a:t>
                      </a:r>
                    </a:p>
                  </a:txBody>
                  <a:tcPr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279472158"/>
                  </a:ext>
                </a:extLst>
              </a:tr>
              <a:tr h="754382">
                <a:tc>
                  <a:txBody>
                    <a:bodyPr/>
                    <a:lstStyle/>
                    <a:p>
                      <a:pPr algn="ctr"/>
                      <a:r>
                        <a:rPr lang="en-US" sz="1400" b="1" dirty="0"/>
                        <a:t>Advance Healthcare Directive</a:t>
                      </a:r>
                    </a:p>
                  </a:txBody>
                  <a:tcPr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1400"/>
                    </a:p>
                  </a:txBody>
                  <a:tcPr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85750" indent="-285750">
                        <a:buFont typeface="Arial" panose="020B0604020202020204" pitchFamily="34" charset="0"/>
                        <a:buChar char="•"/>
                      </a:pPr>
                      <a:r>
                        <a:rPr lang="en-US" sz="1400" dirty="0"/>
                        <a:t>I don’t want to burden my family to have to try to make decisions for me</a:t>
                      </a:r>
                    </a:p>
                  </a:txBody>
                  <a:tcPr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523444949"/>
                  </a:ext>
                </a:extLst>
              </a:tr>
              <a:tr h="798516">
                <a:tc>
                  <a:txBody>
                    <a:bodyPr/>
                    <a:lstStyle/>
                    <a:p>
                      <a:pPr algn="ctr"/>
                      <a:r>
                        <a:rPr lang="en-US" sz="1400" b="1" dirty="0"/>
                        <a:t>Power of Attorney</a:t>
                      </a:r>
                    </a:p>
                  </a:txBody>
                  <a:tcPr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1400"/>
                    </a:p>
                  </a:txBody>
                  <a:tcPr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85750" indent="-285750">
                        <a:buFont typeface="Arial" panose="020B0604020202020204" pitchFamily="34" charset="0"/>
                        <a:buChar char="•"/>
                      </a:pPr>
                      <a:r>
                        <a:rPr lang="en-US" sz="1400" dirty="0"/>
                        <a:t>Trusted person to manage my accounts and finances if I’m unable to.</a:t>
                      </a:r>
                    </a:p>
                  </a:txBody>
                  <a:tcPr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681465827"/>
                  </a:ext>
                </a:extLst>
              </a:tr>
            </a:tbl>
          </a:graphicData>
        </a:graphic>
      </p:graphicFrame>
      <p:sp>
        <p:nvSpPr>
          <p:cNvPr id="3" name="Arrow: Right 2">
            <a:extLst>
              <a:ext uri="{FF2B5EF4-FFF2-40B4-BE49-F238E27FC236}">
                <a16:creationId xmlns="" xmlns:a16="http://schemas.microsoft.com/office/drawing/2014/main" id="{97757317-2AE9-4E12-B173-8C039970E0A6}"/>
              </a:ext>
            </a:extLst>
          </p:cNvPr>
          <p:cNvSpPr/>
          <p:nvPr/>
        </p:nvSpPr>
        <p:spPr>
          <a:xfrm>
            <a:off x="2590800" y="1485900"/>
            <a:ext cx="1752600" cy="1714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Right 3">
            <a:extLst>
              <a:ext uri="{FF2B5EF4-FFF2-40B4-BE49-F238E27FC236}">
                <a16:creationId xmlns="" xmlns:a16="http://schemas.microsoft.com/office/drawing/2014/main" id="{9075D8AE-102F-4CD6-AC3E-AF8EB3F742D9}"/>
              </a:ext>
            </a:extLst>
          </p:cNvPr>
          <p:cNvSpPr/>
          <p:nvPr/>
        </p:nvSpPr>
        <p:spPr>
          <a:xfrm>
            <a:off x="2590800" y="2315219"/>
            <a:ext cx="1752600" cy="1714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 xmlns:a16="http://schemas.microsoft.com/office/drawing/2014/main" id="{90386648-A78B-4CFF-B169-07EBC6796DD9}"/>
              </a:ext>
            </a:extLst>
          </p:cNvPr>
          <p:cNvSpPr/>
          <p:nvPr/>
        </p:nvSpPr>
        <p:spPr>
          <a:xfrm>
            <a:off x="2577850" y="3200400"/>
            <a:ext cx="1752600" cy="1714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 xmlns:a16="http://schemas.microsoft.com/office/drawing/2014/main" id="{19E9CE69-200D-4A8A-B0C1-E63A3610FA1F}"/>
              </a:ext>
            </a:extLst>
          </p:cNvPr>
          <p:cNvSpPr/>
          <p:nvPr/>
        </p:nvSpPr>
        <p:spPr>
          <a:xfrm>
            <a:off x="2590800" y="3939469"/>
            <a:ext cx="1752600" cy="1714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8802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4A6E570-EC44-430A-920F-3EF4F7EA9C81}"/>
              </a:ext>
            </a:extLst>
          </p:cNvPr>
          <p:cNvSpPr>
            <a:spLocks noGrp="1"/>
          </p:cNvSpPr>
          <p:nvPr>
            <p:ph type="title"/>
          </p:nvPr>
        </p:nvSpPr>
        <p:spPr/>
        <p:txBody>
          <a:bodyPr>
            <a:normAutofit fontScale="90000"/>
          </a:bodyPr>
          <a:lstStyle/>
          <a:p>
            <a:r>
              <a:rPr lang="en-US" dirty="0"/>
              <a:t>What do Middle Income American Families Need?</a:t>
            </a:r>
          </a:p>
        </p:txBody>
      </p:sp>
      <p:graphicFrame>
        <p:nvGraphicFramePr>
          <p:cNvPr id="9" name="Diagram 8">
            <a:extLst>
              <a:ext uri="{FF2B5EF4-FFF2-40B4-BE49-F238E27FC236}">
                <a16:creationId xmlns="" xmlns:a16="http://schemas.microsoft.com/office/drawing/2014/main" id="{94355217-A2F8-4239-B129-87178747C25B}"/>
              </a:ext>
            </a:extLst>
          </p:cNvPr>
          <p:cNvGraphicFramePr/>
          <p:nvPr/>
        </p:nvGraphicFramePr>
        <p:xfrm>
          <a:off x="0" y="1047750"/>
          <a:ext cx="9144000" cy="38671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985335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44442BFA-11F8-4027-9BF2-5525213467EA}"/>
              </a:ext>
            </a:extLst>
          </p:cNvPr>
          <p:cNvGrpSpPr/>
          <p:nvPr/>
        </p:nvGrpSpPr>
        <p:grpSpPr>
          <a:xfrm>
            <a:off x="-20654" y="1428751"/>
            <a:ext cx="3420216" cy="1771649"/>
            <a:chOff x="-20654" y="1905001"/>
            <a:chExt cx="3420216" cy="2362199"/>
          </a:xfrm>
        </p:grpSpPr>
        <p:pic>
          <p:nvPicPr>
            <p:cNvPr id="1026" name="Picture 2">
              <a:extLst>
                <a:ext uri="{FF2B5EF4-FFF2-40B4-BE49-F238E27FC236}">
                  <a16:creationId xmlns="" xmlns:a16="http://schemas.microsoft.com/office/drawing/2014/main" id="{A573B6BD-51F8-4CB0-9FB3-D69084D002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54" y="2209800"/>
              <a:ext cx="3420216" cy="2057400"/>
            </a:xfrm>
            <a:prstGeom prst="rect">
              <a:avLst/>
            </a:prstGeom>
            <a:noFill/>
            <a:extLst>
              <a:ext uri="{909E8E84-426E-40DD-AFC4-6F175D3DCCD1}">
                <a14:hiddenFill xmlns:a14="http://schemas.microsoft.com/office/drawing/2010/main">
                  <a:solidFill>
                    <a:srgbClr val="FFFFFF"/>
                  </a:solidFill>
                </a14:hiddenFill>
              </a:ext>
            </a:extLst>
          </p:spPr>
        </p:pic>
        <p:sp>
          <p:nvSpPr>
            <p:cNvPr id="4" name="Speech Bubble: Rectangle with Corners Rounded 3">
              <a:extLst>
                <a:ext uri="{FF2B5EF4-FFF2-40B4-BE49-F238E27FC236}">
                  <a16:creationId xmlns="" xmlns:a16="http://schemas.microsoft.com/office/drawing/2014/main" id="{FC49F0ED-8F53-42EF-9EB4-664BE8BC06F9}"/>
                </a:ext>
              </a:extLst>
            </p:cNvPr>
            <p:cNvSpPr/>
            <p:nvPr/>
          </p:nvSpPr>
          <p:spPr>
            <a:xfrm>
              <a:off x="609600" y="1905001"/>
              <a:ext cx="1143000" cy="381000"/>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Lost $</a:t>
              </a:r>
            </a:p>
          </p:txBody>
        </p:sp>
      </p:grpSp>
      <p:sp>
        <p:nvSpPr>
          <p:cNvPr id="2" name="Rectangle 1"/>
          <p:cNvSpPr>
            <a:spLocks noGrp="1"/>
          </p:cNvSpPr>
          <p:nvPr>
            <p:ph type="title"/>
          </p:nvPr>
        </p:nvSpPr>
        <p:spPr/>
        <p:txBody>
          <a:bodyPr>
            <a:normAutofit fontScale="90000"/>
          </a:bodyPr>
          <a:lstStyle/>
          <a:p>
            <a:r>
              <a:rPr lang="en-US" dirty="0"/>
              <a:t>Middle Income American Family Challenge #1:</a:t>
            </a:r>
            <a:br>
              <a:rPr lang="en-US" dirty="0"/>
            </a:br>
            <a:r>
              <a:rPr lang="en-US" dirty="0"/>
              <a:t>Not Enough $</a:t>
            </a:r>
          </a:p>
        </p:txBody>
      </p:sp>
      <p:pic>
        <p:nvPicPr>
          <p:cNvPr id="10" name="Picture 9">
            <a:extLst>
              <a:ext uri="{FF2B5EF4-FFF2-40B4-BE49-F238E27FC236}">
                <a16:creationId xmlns="" xmlns:a16="http://schemas.microsoft.com/office/drawing/2014/main" id="{F5BE3618-64BE-434B-ACCD-BC5204B9B3DE}"/>
              </a:ext>
            </a:extLst>
          </p:cNvPr>
          <p:cNvPicPr>
            <a:picLocks noChangeAspect="1"/>
          </p:cNvPicPr>
          <p:nvPr/>
        </p:nvPicPr>
        <p:blipFill>
          <a:blip r:embed="rId4"/>
          <a:stretch>
            <a:fillRect/>
          </a:stretch>
        </p:blipFill>
        <p:spPr>
          <a:xfrm>
            <a:off x="3309035" y="1596409"/>
            <a:ext cx="2362200" cy="298304"/>
          </a:xfrm>
          <a:prstGeom prst="rect">
            <a:avLst/>
          </a:prstGeom>
        </p:spPr>
      </p:pic>
      <p:grpSp>
        <p:nvGrpSpPr>
          <p:cNvPr id="6" name="Group 5">
            <a:extLst>
              <a:ext uri="{FF2B5EF4-FFF2-40B4-BE49-F238E27FC236}">
                <a16:creationId xmlns="" xmlns:a16="http://schemas.microsoft.com/office/drawing/2014/main" id="{8D9C0A2B-8F58-4009-B2F2-0967A01596DA}"/>
              </a:ext>
            </a:extLst>
          </p:cNvPr>
          <p:cNvGrpSpPr/>
          <p:nvPr/>
        </p:nvGrpSpPr>
        <p:grpSpPr>
          <a:xfrm>
            <a:off x="3370517" y="1200151"/>
            <a:ext cx="1828800" cy="3723503"/>
            <a:chOff x="3370517" y="1600201"/>
            <a:chExt cx="1828800" cy="4964671"/>
          </a:xfrm>
        </p:grpSpPr>
        <p:sp>
          <p:nvSpPr>
            <p:cNvPr id="15" name="TextBox 14">
              <a:extLst>
                <a:ext uri="{FF2B5EF4-FFF2-40B4-BE49-F238E27FC236}">
                  <a16:creationId xmlns="" xmlns:a16="http://schemas.microsoft.com/office/drawing/2014/main" id="{286589B4-C181-4C08-B0F8-0F5BD201F5CD}"/>
                </a:ext>
              </a:extLst>
            </p:cNvPr>
            <p:cNvSpPr txBox="1"/>
            <p:nvPr/>
          </p:nvSpPr>
          <p:spPr>
            <a:xfrm>
              <a:off x="3370517" y="2502221"/>
              <a:ext cx="1828800" cy="4062651"/>
            </a:xfrm>
            <a:prstGeom prst="rect">
              <a:avLst/>
            </a:prstGeom>
            <a:noFill/>
          </p:spPr>
          <p:txBody>
            <a:bodyPr wrap="square">
              <a:spAutoFit/>
            </a:bodyPr>
            <a:lstStyle/>
            <a:p>
              <a:r>
                <a:rPr lang="en-US" sz="1200" b="0" i="0" dirty="0">
                  <a:solidFill>
                    <a:srgbClr val="000000"/>
                  </a:solidFill>
                  <a:effectLst/>
                  <a:latin typeface="Georgia" panose="02040502050405020303" pitchFamily="18" charset="0"/>
                </a:rPr>
                <a:t>And after refunds, the IRS collected about </a:t>
              </a:r>
              <a:r>
                <a:rPr lang="en-US" sz="1200" b="1" i="0" u="sng" dirty="0">
                  <a:solidFill>
                    <a:schemeClr val="accent1"/>
                  </a:solidFill>
                  <a:effectLst/>
                  <a:latin typeface="Georgia" panose="02040502050405020303" pitchFamily="18" charset="0"/>
                </a:rPr>
                <a:t>$93 billion more </a:t>
              </a:r>
              <a:r>
                <a:rPr lang="en-US" sz="1200" b="0" i="0" dirty="0">
                  <a:solidFill>
                    <a:srgbClr val="000000"/>
                  </a:solidFill>
                  <a:effectLst/>
                  <a:latin typeface="Georgia" panose="02040502050405020303" pitchFamily="18" charset="0"/>
                </a:rPr>
                <a:t>from individual American taxpayers than it did in 2017. Interestingly, that number stands close to the tax break amount that corporations received from the TCJA in 2018. Last year, big businesses paid </a:t>
              </a:r>
              <a:r>
                <a:rPr lang="en-US" sz="1200" b="1" i="0" u="none" strike="noStrike" dirty="0">
                  <a:solidFill>
                    <a:srgbClr val="2D90FF"/>
                  </a:solidFill>
                  <a:effectLst/>
                  <a:latin typeface="Georgia" panose="02040502050405020303" pitchFamily="18" charset="0"/>
                  <a:hlinkClick r:id="rId5"/>
                </a:rPr>
                <a:t>$91 billion less</a:t>
              </a:r>
              <a:r>
                <a:rPr lang="en-US" sz="1200" b="0" i="0" dirty="0">
                  <a:solidFill>
                    <a:srgbClr val="000000"/>
                  </a:solidFill>
                  <a:effectLst/>
                  <a:latin typeface="Georgia" panose="02040502050405020303" pitchFamily="18" charset="0"/>
                </a:rPr>
                <a:t> in taxes than they had in 2017, prior to the new law’s passage.</a:t>
              </a:r>
              <a:endParaRPr lang="en-US" sz="1200" dirty="0"/>
            </a:p>
          </p:txBody>
        </p:sp>
        <p:sp>
          <p:nvSpPr>
            <p:cNvPr id="16" name="Speech Bubble: Rectangle with Corners Rounded 15">
              <a:extLst>
                <a:ext uri="{FF2B5EF4-FFF2-40B4-BE49-F238E27FC236}">
                  <a16:creationId xmlns="" xmlns:a16="http://schemas.microsoft.com/office/drawing/2014/main" id="{430D8F1D-D984-4047-A460-BC1987EA3F76}"/>
                </a:ext>
              </a:extLst>
            </p:cNvPr>
            <p:cNvSpPr/>
            <p:nvPr/>
          </p:nvSpPr>
          <p:spPr>
            <a:xfrm>
              <a:off x="3810000" y="1600201"/>
              <a:ext cx="1360271" cy="457200"/>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High Tax</a:t>
              </a:r>
            </a:p>
          </p:txBody>
        </p:sp>
      </p:grpSp>
      <p:grpSp>
        <p:nvGrpSpPr>
          <p:cNvPr id="7" name="Group 6">
            <a:extLst>
              <a:ext uri="{FF2B5EF4-FFF2-40B4-BE49-F238E27FC236}">
                <a16:creationId xmlns="" xmlns:a16="http://schemas.microsoft.com/office/drawing/2014/main" id="{02D0E47C-A1DB-47DA-B749-16FD8FCCEBC1}"/>
              </a:ext>
            </a:extLst>
          </p:cNvPr>
          <p:cNvGrpSpPr/>
          <p:nvPr/>
        </p:nvGrpSpPr>
        <p:grpSpPr>
          <a:xfrm>
            <a:off x="5121448" y="1314451"/>
            <a:ext cx="3997377" cy="2461674"/>
            <a:chOff x="5121447" y="1752601"/>
            <a:chExt cx="3997377" cy="3282232"/>
          </a:xfrm>
        </p:grpSpPr>
        <p:pic>
          <p:nvPicPr>
            <p:cNvPr id="1028" name="Picture 4" descr="Americans' paychecks are bigger than 40 years ago, but their purchasing power has hardly budged">
              <a:extLst>
                <a:ext uri="{FF2B5EF4-FFF2-40B4-BE49-F238E27FC236}">
                  <a16:creationId xmlns="" xmlns:a16="http://schemas.microsoft.com/office/drawing/2014/main" id="{7C74F5EF-05E5-4262-8F95-C7C16DA1B5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21447" y="2367833"/>
              <a:ext cx="3997377" cy="2667000"/>
            </a:xfrm>
            <a:prstGeom prst="rect">
              <a:avLst/>
            </a:prstGeom>
            <a:noFill/>
            <a:extLst>
              <a:ext uri="{909E8E84-426E-40DD-AFC4-6F175D3DCCD1}">
                <a14:hiddenFill xmlns:a14="http://schemas.microsoft.com/office/drawing/2010/main">
                  <a:solidFill>
                    <a:srgbClr val="FFFFFF"/>
                  </a:solidFill>
                </a14:hiddenFill>
              </a:ext>
            </a:extLst>
          </p:spPr>
        </p:pic>
        <p:sp>
          <p:nvSpPr>
            <p:cNvPr id="17" name="Speech Bubble: Rectangle with Corners Rounded 16">
              <a:extLst>
                <a:ext uri="{FF2B5EF4-FFF2-40B4-BE49-F238E27FC236}">
                  <a16:creationId xmlns="" xmlns:a16="http://schemas.microsoft.com/office/drawing/2014/main" id="{B678127F-ADC5-4C98-9080-0EAF9A1BC0D3}"/>
                </a:ext>
              </a:extLst>
            </p:cNvPr>
            <p:cNvSpPr/>
            <p:nvPr/>
          </p:nvSpPr>
          <p:spPr>
            <a:xfrm>
              <a:off x="6404263" y="1752601"/>
              <a:ext cx="2356905" cy="304800"/>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Slow Salary Raise</a:t>
              </a:r>
            </a:p>
          </p:txBody>
        </p:sp>
      </p:grpSp>
      <p:sp>
        <p:nvSpPr>
          <p:cNvPr id="19" name="Oval 18">
            <a:extLst>
              <a:ext uri="{FF2B5EF4-FFF2-40B4-BE49-F238E27FC236}">
                <a16:creationId xmlns="" xmlns:a16="http://schemas.microsoft.com/office/drawing/2014/main" id="{BF9924E5-6A04-41BD-9786-F2955789ABC8}"/>
              </a:ext>
            </a:extLst>
          </p:cNvPr>
          <p:cNvSpPr/>
          <p:nvPr/>
        </p:nvSpPr>
        <p:spPr>
          <a:xfrm>
            <a:off x="2814207" y="2628901"/>
            <a:ext cx="457200" cy="56548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 xmlns:a16="http://schemas.microsoft.com/office/drawing/2014/main" id="{C3C91707-B986-41B7-8352-9FAF47F4D761}"/>
              </a:ext>
            </a:extLst>
          </p:cNvPr>
          <p:cNvSpPr txBox="1"/>
          <p:nvPr/>
        </p:nvSpPr>
        <p:spPr>
          <a:xfrm>
            <a:off x="2554425" y="3175122"/>
            <a:ext cx="958917" cy="369332"/>
          </a:xfrm>
          <a:prstGeom prst="rect">
            <a:avLst/>
          </a:prstGeom>
          <a:noFill/>
        </p:spPr>
        <p:txBody>
          <a:bodyPr wrap="none" rtlCol="0">
            <a:spAutoFit/>
          </a:bodyPr>
          <a:lstStyle/>
          <a:p>
            <a:r>
              <a:rPr lang="en-US" dirty="0">
                <a:solidFill>
                  <a:srgbClr val="C00000"/>
                </a:solidFill>
              </a:rPr>
              <a:t>2.11%</a:t>
            </a:r>
          </a:p>
        </p:txBody>
      </p:sp>
      <p:sp>
        <p:nvSpPr>
          <p:cNvPr id="23" name="Arrow: Right 22">
            <a:extLst>
              <a:ext uri="{FF2B5EF4-FFF2-40B4-BE49-F238E27FC236}">
                <a16:creationId xmlns="" xmlns:a16="http://schemas.microsoft.com/office/drawing/2014/main" id="{DE59A9EA-8C19-4AF6-93A9-551B9C1315A8}"/>
              </a:ext>
            </a:extLst>
          </p:cNvPr>
          <p:cNvSpPr/>
          <p:nvPr/>
        </p:nvSpPr>
        <p:spPr>
          <a:xfrm rot="15690188">
            <a:off x="4943772" y="3128200"/>
            <a:ext cx="1350643"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 xmlns:a16="http://schemas.microsoft.com/office/drawing/2014/main" id="{79F3646E-8E2E-403F-A03B-50B69593956D}"/>
              </a:ext>
            </a:extLst>
          </p:cNvPr>
          <p:cNvSpPr txBox="1"/>
          <p:nvPr/>
        </p:nvSpPr>
        <p:spPr>
          <a:xfrm>
            <a:off x="5229063" y="3828442"/>
            <a:ext cx="1005403" cy="646331"/>
          </a:xfrm>
          <a:prstGeom prst="rect">
            <a:avLst/>
          </a:prstGeom>
          <a:noFill/>
        </p:spPr>
        <p:txBody>
          <a:bodyPr wrap="none" rtlCol="0">
            <a:spAutoFit/>
          </a:bodyPr>
          <a:lstStyle/>
          <a:p>
            <a:r>
              <a:rPr lang="en-US" dirty="0">
                <a:solidFill>
                  <a:srgbClr val="C00000"/>
                </a:solidFill>
              </a:rPr>
              <a:t>1964</a:t>
            </a:r>
          </a:p>
          <a:p>
            <a:r>
              <a:rPr lang="en-US" dirty="0">
                <a:solidFill>
                  <a:srgbClr val="C00000"/>
                </a:solidFill>
              </a:rPr>
              <a:t>$20.27</a:t>
            </a:r>
          </a:p>
        </p:txBody>
      </p:sp>
      <p:sp>
        <p:nvSpPr>
          <p:cNvPr id="25" name="Arrow: Right 24">
            <a:extLst>
              <a:ext uri="{FF2B5EF4-FFF2-40B4-BE49-F238E27FC236}">
                <a16:creationId xmlns="" xmlns:a16="http://schemas.microsoft.com/office/drawing/2014/main" id="{33817A33-2DD9-49A7-82B2-BE4C7175B773}"/>
              </a:ext>
            </a:extLst>
          </p:cNvPr>
          <p:cNvSpPr/>
          <p:nvPr/>
        </p:nvSpPr>
        <p:spPr>
          <a:xfrm rot="16882863">
            <a:off x="7842349" y="3092869"/>
            <a:ext cx="1452653"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 xmlns:a16="http://schemas.microsoft.com/office/drawing/2014/main" id="{76926815-573C-4A54-85C3-C9E0A9C9EFFB}"/>
              </a:ext>
            </a:extLst>
          </p:cNvPr>
          <p:cNvSpPr txBox="1"/>
          <p:nvPr/>
        </p:nvSpPr>
        <p:spPr>
          <a:xfrm>
            <a:off x="7755767" y="3821503"/>
            <a:ext cx="1005403" cy="646331"/>
          </a:xfrm>
          <a:prstGeom prst="rect">
            <a:avLst/>
          </a:prstGeom>
          <a:noFill/>
        </p:spPr>
        <p:txBody>
          <a:bodyPr wrap="none" rtlCol="0">
            <a:spAutoFit/>
          </a:bodyPr>
          <a:lstStyle/>
          <a:p>
            <a:r>
              <a:rPr lang="en-US" dirty="0">
                <a:solidFill>
                  <a:srgbClr val="C00000"/>
                </a:solidFill>
              </a:rPr>
              <a:t>2018</a:t>
            </a:r>
          </a:p>
          <a:p>
            <a:r>
              <a:rPr lang="en-US" dirty="0">
                <a:solidFill>
                  <a:srgbClr val="C00000"/>
                </a:solidFill>
              </a:rPr>
              <a:t>$22.65</a:t>
            </a:r>
          </a:p>
        </p:txBody>
      </p:sp>
      <p:grpSp>
        <p:nvGrpSpPr>
          <p:cNvPr id="8" name="Group 7">
            <a:extLst>
              <a:ext uri="{FF2B5EF4-FFF2-40B4-BE49-F238E27FC236}">
                <a16:creationId xmlns="" xmlns:a16="http://schemas.microsoft.com/office/drawing/2014/main" id="{49A10774-25A4-407B-869C-FCAA1B241E50}"/>
              </a:ext>
            </a:extLst>
          </p:cNvPr>
          <p:cNvGrpSpPr/>
          <p:nvPr/>
        </p:nvGrpSpPr>
        <p:grpSpPr>
          <a:xfrm>
            <a:off x="25177" y="2636709"/>
            <a:ext cx="2036705" cy="2163891"/>
            <a:chOff x="25176" y="3515612"/>
            <a:chExt cx="2036705" cy="2885188"/>
          </a:xfrm>
        </p:grpSpPr>
        <p:pic>
          <p:nvPicPr>
            <p:cNvPr id="3" name="Picture 2">
              <a:extLst>
                <a:ext uri="{FF2B5EF4-FFF2-40B4-BE49-F238E27FC236}">
                  <a16:creationId xmlns="" xmlns:a16="http://schemas.microsoft.com/office/drawing/2014/main" id="{91F43951-80D9-4B27-87A4-F0DD3429666C}"/>
                </a:ext>
              </a:extLst>
            </p:cNvPr>
            <p:cNvPicPr>
              <a:picLocks noChangeAspect="1"/>
            </p:cNvPicPr>
            <p:nvPr/>
          </p:nvPicPr>
          <p:blipFill>
            <a:blip r:embed="rId7"/>
            <a:stretch>
              <a:fillRect/>
            </a:stretch>
          </p:blipFill>
          <p:spPr>
            <a:xfrm>
              <a:off x="25176" y="4009994"/>
              <a:ext cx="1727424" cy="2390806"/>
            </a:xfrm>
            <a:prstGeom prst="rect">
              <a:avLst/>
            </a:prstGeom>
          </p:spPr>
        </p:pic>
        <p:sp>
          <p:nvSpPr>
            <p:cNvPr id="14" name="Speech Bubble: Rectangle with Corners Rounded 13">
              <a:extLst>
                <a:ext uri="{FF2B5EF4-FFF2-40B4-BE49-F238E27FC236}">
                  <a16:creationId xmlns="" xmlns:a16="http://schemas.microsoft.com/office/drawing/2014/main" id="{0136BD5B-B9BF-4AEC-B8FC-6D404A7384DF}"/>
                </a:ext>
              </a:extLst>
            </p:cNvPr>
            <p:cNvSpPr/>
            <p:nvPr/>
          </p:nvSpPr>
          <p:spPr>
            <a:xfrm>
              <a:off x="796226" y="3515612"/>
              <a:ext cx="1265655" cy="685800"/>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Cost of Living</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P spid="23" grpId="0" animBg="1"/>
      <p:bldP spid="24" grpId="0"/>
      <p:bldP spid="25" grpId="0" animBg="1"/>
      <p:bldP spid="2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Rectangle 1"/>
          <p:cNvSpPr>
            <a:spLocks noGrp="1"/>
          </p:cNvSpPr>
          <p:nvPr>
            <p:ph type="title"/>
          </p:nvPr>
        </p:nvSpPr>
        <p:spPr/>
        <p:txBody>
          <a:bodyPr>
            <a:normAutofit fontScale="90000"/>
          </a:bodyPr>
          <a:lstStyle/>
          <a:p>
            <a:r>
              <a:rPr lang="en-US" dirty="0"/>
              <a:t>Middle Income American Family Challenge #2:</a:t>
            </a:r>
            <a:br>
              <a:rPr lang="en-US" dirty="0"/>
            </a:br>
            <a:r>
              <a:rPr lang="en-US" dirty="0"/>
              <a:t>$ Demand High</a:t>
            </a:r>
          </a:p>
        </p:txBody>
      </p:sp>
      <p:pic>
        <p:nvPicPr>
          <p:cNvPr id="11" name="Picture 10" descr="A picture containing food&#10;&#10;Description automatically generated">
            <a:extLst>
              <a:ext uri="{FF2B5EF4-FFF2-40B4-BE49-F238E27FC236}">
                <a16:creationId xmlns="" xmlns:a16="http://schemas.microsoft.com/office/drawing/2014/main" id="{5202BBBC-4336-4705-99D4-4ADB2FD80DF9}"/>
              </a:ext>
            </a:extLst>
          </p:cNvPr>
          <p:cNvPicPr>
            <a:picLocks noChangeAspect="1"/>
          </p:cNvPicPr>
          <p:nvPr/>
        </p:nvPicPr>
        <p:blipFill>
          <a:blip r:embed="rId3">
            <a:extLst>
              <a:ext uri="{837473B0-CC2E-450A-ABE3-18F120FF3D39}">
                <a1611:picAttrSrcUrl xmlns="" xmlns:a1611="http://schemas.microsoft.com/office/drawing/2016/11/main" r:id="rId4"/>
              </a:ext>
            </a:extLst>
          </a:blip>
          <a:stretch>
            <a:fillRect/>
          </a:stretch>
        </p:blipFill>
        <p:spPr>
          <a:xfrm>
            <a:off x="457200" y="1384550"/>
            <a:ext cx="1828800" cy="897134"/>
          </a:xfrm>
          <a:prstGeom prst="rect">
            <a:avLst/>
          </a:prstGeom>
        </p:spPr>
      </p:pic>
      <p:pic>
        <p:nvPicPr>
          <p:cNvPr id="13" name="Picture 12" descr="A picture containing building, toy, sign, window&#10;&#10;Description automatically generated">
            <a:extLst>
              <a:ext uri="{FF2B5EF4-FFF2-40B4-BE49-F238E27FC236}">
                <a16:creationId xmlns="" xmlns:a16="http://schemas.microsoft.com/office/drawing/2014/main" id="{A81DB035-4DD2-4261-959F-75EC39F4D6C4}"/>
              </a:ext>
            </a:extLst>
          </p:cNvPr>
          <p:cNvPicPr>
            <a:picLocks noChangeAspect="1"/>
          </p:cNvPicPr>
          <p:nvPr/>
        </p:nvPicPr>
        <p:blipFill>
          <a:blip r:embed="rId5">
            <a:extLst>
              <a:ext uri="{837473B0-CC2E-450A-ABE3-18F120FF3D39}">
                <a1611:picAttrSrcUrl xmlns="" xmlns:a1611="http://schemas.microsoft.com/office/drawing/2016/11/main" r:id="rId6"/>
              </a:ext>
            </a:extLst>
          </a:blip>
          <a:stretch>
            <a:fillRect/>
          </a:stretch>
        </p:blipFill>
        <p:spPr>
          <a:xfrm>
            <a:off x="152400" y="2274570"/>
            <a:ext cx="1828800" cy="1097280"/>
          </a:xfrm>
          <a:prstGeom prst="rect">
            <a:avLst/>
          </a:prstGeom>
        </p:spPr>
      </p:pic>
      <p:pic>
        <p:nvPicPr>
          <p:cNvPr id="16" name="Picture 15" descr="A picture containing table, sitting, desk, small&#10;&#10;Description automatically generated">
            <a:extLst>
              <a:ext uri="{FF2B5EF4-FFF2-40B4-BE49-F238E27FC236}">
                <a16:creationId xmlns="" xmlns:a16="http://schemas.microsoft.com/office/drawing/2014/main" id="{6FAFF939-E168-4CEE-BD63-D3EEA552C82D}"/>
              </a:ext>
            </a:extLst>
          </p:cNvPr>
          <p:cNvPicPr>
            <a:picLocks noChangeAspect="1"/>
          </p:cNvPicPr>
          <p:nvPr/>
        </p:nvPicPr>
        <p:blipFill>
          <a:blip r:embed="rId7">
            <a:extLst>
              <a:ext uri="{837473B0-CC2E-450A-ABE3-18F120FF3D39}">
                <a1611:picAttrSrcUrl xmlns="" xmlns:a1611="http://schemas.microsoft.com/office/drawing/2016/11/main" r:id="rId8"/>
              </a:ext>
            </a:extLst>
          </a:blip>
          <a:stretch>
            <a:fillRect/>
          </a:stretch>
        </p:blipFill>
        <p:spPr>
          <a:xfrm>
            <a:off x="157655" y="3487158"/>
            <a:ext cx="1828800" cy="1141993"/>
          </a:xfrm>
          <a:prstGeom prst="rect">
            <a:avLst/>
          </a:prstGeom>
        </p:spPr>
      </p:pic>
      <p:pic>
        <p:nvPicPr>
          <p:cNvPr id="19" name="Picture 18" descr="A close up of a sign&#10;&#10;Description automatically generated">
            <a:extLst>
              <a:ext uri="{FF2B5EF4-FFF2-40B4-BE49-F238E27FC236}">
                <a16:creationId xmlns="" xmlns:a16="http://schemas.microsoft.com/office/drawing/2014/main" id="{80AEDA76-F393-41B1-ACFC-9C372F6A1BE8}"/>
              </a:ext>
            </a:extLst>
          </p:cNvPr>
          <p:cNvPicPr>
            <a:picLocks noChangeAspect="1"/>
          </p:cNvPicPr>
          <p:nvPr/>
        </p:nvPicPr>
        <p:blipFill>
          <a:blip r:embed="rId9">
            <a:extLst>
              <a:ext uri="{837473B0-CC2E-450A-ABE3-18F120FF3D39}">
                <a1611:picAttrSrcUrl xmlns="" xmlns:a1611="http://schemas.microsoft.com/office/drawing/2016/11/main" r:id="rId10"/>
              </a:ext>
            </a:extLst>
          </a:blip>
          <a:stretch>
            <a:fillRect/>
          </a:stretch>
        </p:blipFill>
        <p:spPr>
          <a:xfrm>
            <a:off x="4629019" y="1333172"/>
            <a:ext cx="1828800" cy="851916"/>
          </a:xfrm>
          <a:prstGeom prst="rect">
            <a:avLst/>
          </a:prstGeom>
        </p:spPr>
      </p:pic>
      <p:pic>
        <p:nvPicPr>
          <p:cNvPr id="22" name="Picture 21" descr="A picture containing clock&#10;&#10;Description automatically generated">
            <a:extLst>
              <a:ext uri="{FF2B5EF4-FFF2-40B4-BE49-F238E27FC236}">
                <a16:creationId xmlns="" xmlns:a16="http://schemas.microsoft.com/office/drawing/2014/main" id="{8E0519AF-C1CD-4307-B6C0-C79AE455E085}"/>
              </a:ext>
            </a:extLst>
          </p:cNvPr>
          <p:cNvPicPr>
            <a:picLocks noChangeAspect="1"/>
          </p:cNvPicPr>
          <p:nvPr/>
        </p:nvPicPr>
        <p:blipFill>
          <a:blip r:embed="rId11">
            <a:extLst>
              <a:ext uri="{837473B0-CC2E-450A-ABE3-18F120FF3D39}">
                <a1611:picAttrSrcUrl xmlns="" xmlns:a1611="http://schemas.microsoft.com/office/drawing/2016/11/main" r:id="rId12"/>
              </a:ext>
            </a:extLst>
          </a:blip>
          <a:stretch>
            <a:fillRect/>
          </a:stretch>
        </p:blipFill>
        <p:spPr>
          <a:xfrm>
            <a:off x="4572000" y="2374753"/>
            <a:ext cx="1828800" cy="1167320"/>
          </a:xfrm>
          <a:prstGeom prst="rect">
            <a:avLst/>
          </a:prstGeom>
        </p:spPr>
      </p:pic>
      <p:pic>
        <p:nvPicPr>
          <p:cNvPr id="24" name="Picture 23" descr="A close up of a piece of paper&#10;&#10;Description automatically generated">
            <a:extLst>
              <a:ext uri="{FF2B5EF4-FFF2-40B4-BE49-F238E27FC236}">
                <a16:creationId xmlns="" xmlns:a16="http://schemas.microsoft.com/office/drawing/2014/main" id="{FDD9B578-E8E6-48DC-87C7-928B7CC15E3E}"/>
              </a:ext>
            </a:extLst>
          </p:cNvPr>
          <p:cNvPicPr>
            <a:picLocks noChangeAspect="1"/>
          </p:cNvPicPr>
          <p:nvPr/>
        </p:nvPicPr>
        <p:blipFill>
          <a:blip r:embed="rId13">
            <a:extLst>
              <a:ext uri="{837473B0-CC2E-450A-ABE3-18F120FF3D39}">
                <a1611:picAttrSrcUrl xmlns="" xmlns:a1611="http://schemas.microsoft.com/office/drawing/2016/11/main" r:id="rId14"/>
              </a:ext>
            </a:extLst>
          </a:blip>
          <a:stretch>
            <a:fillRect/>
          </a:stretch>
        </p:blipFill>
        <p:spPr>
          <a:xfrm>
            <a:off x="4629019" y="3600450"/>
            <a:ext cx="1828800" cy="914043"/>
          </a:xfrm>
          <a:prstGeom prst="rect">
            <a:avLst/>
          </a:prstGeom>
        </p:spPr>
      </p:pic>
      <p:sp>
        <p:nvSpPr>
          <p:cNvPr id="26" name="TextBox 25">
            <a:extLst>
              <a:ext uri="{FF2B5EF4-FFF2-40B4-BE49-F238E27FC236}">
                <a16:creationId xmlns="" xmlns:a16="http://schemas.microsoft.com/office/drawing/2014/main" id="{1835AEF8-9BFA-4B44-AB61-336DDFC6772C}"/>
              </a:ext>
            </a:extLst>
          </p:cNvPr>
          <p:cNvSpPr txBox="1"/>
          <p:nvPr/>
        </p:nvSpPr>
        <p:spPr>
          <a:xfrm>
            <a:off x="2250529" y="1717496"/>
            <a:ext cx="1874519" cy="369332"/>
          </a:xfrm>
          <a:prstGeom prst="rect">
            <a:avLst/>
          </a:prstGeom>
          <a:noFill/>
        </p:spPr>
        <p:txBody>
          <a:bodyPr wrap="square" rtlCol="0">
            <a:spAutoFit/>
          </a:bodyPr>
          <a:lstStyle/>
          <a:p>
            <a:r>
              <a:rPr lang="en-US" dirty="0"/>
              <a:t>Emergency </a:t>
            </a:r>
            <a:r>
              <a:rPr lang="en-US" dirty="0">
                <a:solidFill>
                  <a:srgbClr val="C00000"/>
                </a:solidFill>
              </a:rPr>
              <a:t>$</a:t>
            </a:r>
          </a:p>
        </p:txBody>
      </p:sp>
      <p:sp>
        <p:nvSpPr>
          <p:cNvPr id="29" name="TextBox 28">
            <a:extLst>
              <a:ext uri="{FF2B5EF4-FFF2-40B4-BE49-F238E27FC236}">
                <a16:creationId xmlns="" xmlns:a16="http://schemas.microsoft.com/office/drawing/2014/main" id="{E9D451A7-7BBE-4646-9692-0B3C18494DD1}"/>
              </a:ext>
            </a:extLst>
          </p:cNvPr>
          <p:cNvSpPr txBox="1"/>
          <p:nvPr/>
        </p:nvSpPr>
        <p:spPr>
          <a:xfrm>
            <a:off x="2250529" y="2797591"/>
            <a:ext cx="1874519" cy="369332"/>
          </a:xfrm>
          <a:prstGeom prst="rect">
            <a:avLst/>
          </a:prstGeom>
          <a:noFill/>
        </p:spPr>
        <p:txBody>
          <a:bodyPr wrap="square" rtlCol="0">
            <a:spAutoFit/>
          </a:bodyPr>
          <a:lstStyle/>
          <a:p>
            <a:r>
              <a:rPr lang="en-US" dirty="0"/>
              <a:t>Mortgage </a:t>
            </a:r>
            <a:r>
              <a:rPr lang="en-US" dirty="0">
                <a:solidFill>
                  <a:srgbClr val="C00000"/>
                </a:solidFill>
              </a:rPr>
              <a:t>$$</a:t>
            </a:r>
          </a:p>
        </p:txBody>
      </p:sp>
      <p:sp>
        <p:nvSpPr>
          <p:cNvPr id="31" name="TextBox 30">
            <a:extLst>
              <a:ext uri="{FF2B5EF4-FFF2-40B4-BE49-F238E27FC236}">
                <a16:creationId xmlns="" xmlns:a16="http://schemas.microsoft.com/office/drawing/2014/main" id="{D8FCF568-6BFB-4E68-B9F4-8461F4CA90AD}"/>
              </a:ext>
            </a:extLst>
          </p:cNvPr>
          <p:cNvSpPr txBox="1"/>
          <p:nvPr/>
        </p:nvSpPr>
        <p:spPr>
          <a:xfrm>
            <a:off x="2240281" y="3714750"/>
            <a:ext cx="1874519" cy="369332"/>
          </a:xfrm>
          <a:prstGeom prst="rect">
            <a:avLst/>
          </a:prstGeom>
          <a:noFill/>
        </p:spPr>
        <p:txBody>
          <a:bodyPr wrap="square" rtlCol="0">
            <a:spAutoFit/>
          </a:bodyPr>
          <a:lstStyle/>
          <a:p>
            <a:r>
              <a:rPr lang="en-US" dirty="0"/>
              <a:t>College </a:t>
            </a:r>
            <a:r>
              <a:rPr lang="en-US" dirty="0">
                <a:solidFill>
                  <a:srgbClr val="C00000"/>
                </a:solidFill>
              </a:rPr>
              <a:t>$$$</a:t>
            </a:r>
          </a:p>
        </p:txBody>
      </p:sp>
      <p:sp>
        <p:nvSpPr>
          <p:cNvPr id="33" name="TextBox 32">
            <a:extLst>
              <a:ext uri="{FF2B5EF4-FFF2-40B4-BE49-F238E27FC236}">
                <a16:creationId xmlns="" xmlns:a16="http://schemas.microsoft.com/office/drawing/2014/main" id="{D45FEA00-31CC-4C8A-8818-8A2D56DB6FE7}"/>
              </a:ext>
            </a:extLst>
          </p:cNvPr>
          <p:cNvSpPr txBox="1"/>
          <p:nvPr/>
        </p:nvSpPr>
        <p:spPr>
          <a:xfrm>
            <a:off x="6781801" y="1717496"/>
            <a:ext cx="2179319" cy="369332"/>
          </a:xfrm>
          <a:prstGeom prst="rect">
            <a:avLst/>
          </a:prstGeom>
          <a:noFill/>
        </p:spPr>
        <p:txBody>
          <a:bodyPr wrap="square" rtlCol="0">
            <a:spAutoFit/>
          </a:bodyPr>
          <a:lstStyle/>
          <a:p>
            <a:r>
              <a:rPr lang="en-US" dirty="0"/>
              <a:t>Retirement </a:t>
            </a:r>
            <a:r>
              <a:rPr lang="en-US" dirty="0">
                <a:solidFill>
                  <a:srgbClr val="C00000"/>
                </a:solidFill>
              </a:rPr>
              <a:t>$$$$</a:t>
            </a:r>
          </a:p>
        </p:txBody>
      </p:sp>
      <p:sp>
        <p:nvSpPr>
          <p:cNvPr id="35" name="TextBox 34">
            <a:extLst>
              <a:ext uri="{FF2B5EF4-FFF2-40B4-BE49-F238E27FC236}">
                <a16:creationId xmlns="" xmlns:a16="http://schemas.microsoft.com/office/drawing/2014/main" id="{647DC0E7-E76D-4627-921F-A8B9444BDB35}"/>
              </a:ext>
            </a:extLst>
          </p:cNvPr>
          <p:cNvSpPr txBox="1"/>
          <p:nvPr/>
        </p:nvSpPr>
        <p:spPr>
          <a:xfrm>
            <a:off x="6781801" y="2797591"/>
            <a:ext cx="2179319" cy="369332"/>
          </a:xfrm>
          <a:prstGeom prst="rect">
            <a:avLst/>
          </a:prstGeom>
          <a:noFill/>
        </p:spPr>
        <p:txBody>
          <a:bodyPr wrap="square" rtlCol="0">
            <a:spAutoFit/>
          </a:bodyPr>
          <a:lstStyle/>
          <a:p>
            <a:r>
              <a:rPr lang="en-US" dirty="0"/>
              <a:t>Protection </a:t>
            </a:r>
            <a:r>
              <a:rPr lang="en-US" dirty="0">
                <a:solidFill>
                  <a:srgbClr val="C00000"/>
                </a:solidFill>
              </a:rPr>
              <a:t>$$$</a:t>
            </a:r>
          </a:p>
        </p:txBody>
      </p:sp>
      <p:sp>
        <p:nvSpPr>
          <p:cNvPr id="37" name="TextBox 36">
            <a:extLst>
              <a:ext uri="{FF2B5EF4-FFF2-40B4-BE49-F238E27FC236}">
                <a16:creationId xmlns="" xmlns:a16="http://schemas.microsoft.com/office/drawing/2014/main" id="{3A5B0B9E-D71B-49F0-97A0-8CBAAFAB3A22}"/>
              </a:ext>
            </a:extLst>
          </p:cNvPr>
          <p:cNvSpPr txBox="1"/>
          <p:nvPr/>
        </p:nvSpPr>
        <p:spPr>
          <a:xfrm>
            <a:off x="6781801" y="3714751"/>
            <a:ext cx="2179319" cy="646331"/>
          </a:xfrm>
          <a:prstGeom prst="rect">
            <a:avLst/>
          </a:prstGeom>
          <a:noFill/>
        </p:spPr>
        <p:txBody>
          <a:bodyPr wrap="square" rtlCol="0">
            <a:spAutoFit/>
          </a:bodyPr>
          <a:lstStyle/>
          <a:p>
            <a:r>
              <a:rPr lang="en-US" dirty="0"/>
              <a:t>Estate</a:t>
            </a:r>
          </a:p>
          <a:p>
            <a:r>
              <a:rPr lang="en-US" dirty="0"/>
              <a:t>Preservation </a:t>
            </a:r>
            <a:r>
              <a:rPr lang="en-US" dirty="0">
                <a:solidFill>
                  <a:srgbClr val="C00000"/>
                </a:solidFill>
              </a:rPr>
              <a:t>$$</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E6EE9AD-7ADB-4A2D-AD67-48C962FAA953}"/>
              </a:ext>
            </a:extLst>
          </p:cNvPr>
          <p:cNvSpPr>
            <a:spLocks noGrp="1"/>
          </p:cNvSpPr>
          <p:nvPr>
            <p:ph type="title"/>
          </p:nvPr>
        </p:nvSpPr>
        <p:spPr/>
        <p:txBody>
          <a:bodyPr>
            <a:normAutofit fontScale="90000"/>
          </a:bodyPr>
          <a:lstStyle/>
          <a:p>
            <a:r>
              <a:rPr lang="en-US" dirty="0"/>
              <a:t>How do I Get Started to Financial Independence?</a:t>
            </a:r>
          </a:p>
        </p:txBody>
      </p:sp>
      <p:pic>
        <p:nvPicPr>
          <p:cNvPr id="6" name="Picture 5">
            <a:extLst>
              <a:ext uri="{FF2B5EF4-FFF2-40B4-BE49-F238E27FC236}">
                <a16:creationId xmlns="" xmlns:a16="http://schemas.microsoft.com/office/drawing/2014/main" id="{4A5ED198-E778-45E7-AAD5-AA700D135B1F}"/>
              </a:ext>
            </a:extLst>
          </p:cNvPr>
          <p:cNvPicPr>
            <a:picLocks noChangeAspect="1"/>
          </p:cNvPicPr>
          <p:nvPr/>
        </p:nvPicPr>
        <p:blipFill>
          <a:blip r:embed="rId2"/>
          <a:stretch>
            <a:fillRect/>
          </a:stretch>
        </p:blipFill>
        <p:spPr>
          <a:xfrm>
            <a:off x="3048001" y="1970702"/>
            <a:ext cx="2539937" cy="1645009"/>
          </a:xfrm>
          <a:prstGeom prst="rect">
            <a:avLst/>
          </a:prstGeom>
        </p:spPr>
      </p:pic>
      <p:pic>
        <p:nvPicPr>
          <p:cNvPr id="1026" name="Picture 2" descr="Positively Geared Investment Properties | Positive Real Estate">
            <a:extLst>
              <a:ext uri="{FF2B5EF4-FFF2-40B4-BE49-F238E27FC236}">
                <a16:creationId xmlns="" xmlns:a16="http://schemas.microsoft.com/office/drawing/2014/main" id="{87618D93-6E8C-4062-B372-877BDD11FD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28800"/>
            <a:ext cx="2857500" cy="19288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5 Stories from Successful Job Seekers Who Needed Extra Income ...">
            <a:extLst>
              <a:ext uri="{FF2B5EF4-FFF2-40B4-BE49-F238E27FC236}">
                <a16:creationId xmlns="" xmlns:a16="http://schemas.microsoft.com/office/drawing/2014/main" id="{4400DB7A-5D21-4D6B-A08D-0899B144E4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2228850"/>
            <a:ext cx="3124200" cy="1171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1748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 xmlns:a16="http://schemas.microsoft.com/office/drawing/2014/main" id="{61D3DAFB-2EA8-484A-A489-02C4E92E46EA}"/>
              </a:ext>
            </a:extLst>
          </p:cNvPr>
          <p:cNvSpPr>
            <a:spLocks noGrp="1"/>
          </p:cNvSpPr>
          <p:nvPr>
            <p:ph type="title"/>
          </p:nvPr>
        </p:nvSpPr>
        <p:spPr/>
        <p:txBody>
          <a:bodyPr>
            <a:normAutofit fontScale="90000"/>
          </a:bodyPr>
          <a:lstStyle/>
          <a:p>
            <a:r>
              <a:rPr lang="en-US" dirty="0"/>
              <a:t>Build a Strong Financial Foundation</a:t>
            </a:r>
          </a:p>
        </p:txBody>
      </p:sp>
      <p:graphicFrame>
        <p:nvGraphicFramePr>
          <p:cNvPr id="6" name="Diagram 5">
            <a:extLst>
              <a:ext uri="{FF2B5EF4-FFF2-40B4-BE49-F238E27FC236}">
                <a16:creationId xmlns="" xmlns:a16="http://schemas.microsoft.com/office/drawing/2014/main" id="{3EC30633-B769-4728-9C41-8A12829161A9}"/>
              </a:ext>
            </a:extLst>
          </p:cNvPr>
          <p:cNvGraphicFramePr/>
          <p:nvPr>
            <p:extLst>
              <p:ext uri="{D42A27DB-BD31-4B8C-83A1-F6EECF244321}">
                <p14:modId xmlns:p14="http://schemas.microsoft.com/office/powerpoint/2010/main" val="3051787004"/>
              </p:ext>
            </p:extLst>
          </p:nvPr>
        </p:nvGraphicFramePr>
        <p:xfrm>
          <a:off x="1524000" y="1543050"/>
          <a:ext cx="6096000" cy="304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692767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6439157-DD7A-4468-B894-4F3A1022A32D}"/>
              </a:ext>
            </a:extLst>
          </p:cNvPr>
          <p:cNvSpPr>
            <a:spLocks noGrp="1"/>
          </p:cNvSpPr>
          <p:nvPr>
            <p:ph type="title"/>
          </p:nvPr>
        </p:nvSpPr>
        <p:spPr/>
        <p:txBody>
          <a:bodyPr>
            <a:normAutofit fontScale="90000"/>
          </a:bodyPr>
          <a:lstStyle/>
          <a:p>
            <a:r>
              <a:rPr lang="en-US" dirty="0"/>
              <a:t>How do I get Started?</a:t>
            </a:r>
          </a:p>
        </p:txBody>
      </p:sp>
      <p:graphicFrame>
        <p:nvGraphicFramePr>
          <p:cNvPr id="6" name="Diagram 5">
            <a:extLst>
              <a:ext uri="{FF2B5EF4-FFF2-40B4-BE49-F238E27FC236}">
                <a16:creationId xmlns="" xmlns:a16="http://schemas.microsoft.com/office/drawing/2014/main" id="{1727F09A-4993-4D05-A124-DA28E49FAA49}"/>
              </a:ext>
            </a:extLst>
          </p:cNvPr>
          <p:cNvGraphicFramePr/>
          <p:nvPr>
            <p:extLst>
              <p:ext uri="{D42A27DB-BD31-4B8C-83A1-F6EECF244321}">
                <p14:modId xmlns:p14="http://schemas.microsoft.com/office/powerpoint/2010/main" val="4017768142"/>
              </p:ext>
            </p:extLst>
          </p:nvPr>
        </p:nvGraphicFramePr>
        <p:xfrm>
          <a:off x="3429000" y="1657351"/>
          <a:ext cx="2362200" cy="19252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7" descr="A screenshot of text&#10;&#10;Description automatically generated">
            <a:extLst>
              <a:ext uri="{FF2B5EF4-FFF2-40B4-BE49-F238E27FC236}">
                <a16:creationId xmlns="" xmlns:a16="http://schemas.microsoft.com/office/drawing/2014/main" id="{F8E5FA25-FD40-40A3-AC73-539A23864EB1}"/>
              </a:ext>
            </a:extLst>
          </p:cNvPr>
          <p:cNvPicPr>
            <a:picLocks noChangeAspect="1"/>
          </p:cNvPicPr>
          <p:nvPr/>
        </p:nvPicPr>
        <p:blipFill>
          <a:blip r:embed="rId7">
            <a:extLst>
              <a:ext uri="{837473B0-CC2E-450A-ABE3-18F120FF3D39}">
                <a1611:picAttrSrcUrl xmlns="" xmlns:a1611="http://schemas.microsoft.com/office/drawing/2016/11/main" r:id="rId8"/>
              </a:ext>
            </a:extLst>
          </a:blip>
          <a:stretch>
            <a:fillRect/>
          </a:stretch>
        </p:blipFill>
        <p:spPr>
          <a:xfrm>
            <a:off x="76201" y="1797831"/>
            <a:ext cx="2362201" cy="1810941"/>
          </a:xfrm>
          <a:prstGeom prst="rect">
            <a:avLst/>
          </a:prstGeom>
        </p:spPr>
      </p:pic>
      <p:pic>
        <p:nvPicPr>
          <p:cNvPr id="11" name="Picture 10" descr="A picture containing clock&#10;&#10;Description automatically generated">
            <a:extLst>
              <a:ext uri="{FF2B5EF4-FFF2-40B4-BE49-F238E27FC236}">
                <a16:creationId xmlns="" xmlns:a16="http://schemas.microsoft.com/office/drawing/2014/main" id="{761617F4-CBC5-4C14-8FBE-C7DABD956F26}"/>
              </a:ext>
            </a:extLst>
          </p:cNvPr>
          <p:cNvPicPr>
            <a:picLocks noChangeAspect="1"/>
          </p:cNvPicPr>
          <p:nvPr/>
        </p:nvPicPr>
        <p:blipFill>
          <a:blip r:embed="rId9">
            <a:extLst>
              <a:ext uri="{837473B0-CC2E-450A-ABE3-18F120FF3D39}">
                <a1611:picAttrSrcUrl xmlns="" xmlns:a1611="http://schemas.microsoft.com/office/drawing/2016/11/main" r:id="rId10"/>
              </a:ext>
            </a:extLst>
          </a:blip>
          <a:stretch>
            <a:fillRect/>
          </a:stretch>
        </p:blipFill>
        <p:spPr>
          <a:xfrm>
            <a:off x="6604000" y="1905595"/>
            <a:ext cx="2540000" cy="1428750"/>
          </a:xfrm>
          <a:prstGeom prst="rect">
            <a:avLst/>
          </a:prstGeom>
        </p:spPr>
      </p:pic>
      <p:sp>
        <p:nvSpPr>
          <p:cNvPr id="13" name="Arrow: Right 12">
            <a:extLst>
              <a:ext uri="{FF2B5EF4-FFF2-40B4-BE49-F238E27FC236}">
                <a16:creationId xmlns="" xmlns:a16="http://schemas.microsoft.com/office/drawing/2014/main" id="{F4D70691-444D-498E-9AFA-A29795371DA2}"/>
              </a:ext>
            </a:extLst>
          </p:cNvPr>
          <p:cNvSpPr/>
          <p:nvPr/>
        </p:nvSpPr>
        <p:spPr>
          <a:xfrm>
            <a:off x="2514600" y="2286000"/>
            <a:ext cx="1295400" cy="571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 xmlns:a16="http://schemas.microsoft.com/office/drawing/2014/main" id="{9A713785-AF30-443D-BED3-3DE9AA421040}"/>
              </a:ext>
            </a:extLst>
          </p:cNvPr>
          <p:cNvSpPr/>
          <p:nvPr/>
        </p:nvSpPr>
        <p:spPr>
          <a:xfrm>
            <a:off x="5473700" y="2286000"/>
            <a:ext cx="1295400" cy="571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99024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4A6E570-EC44-430A-920F-3EF4F7EA9C81}"/>
              </a:ext>
            </a:extLst>
          </p:cNvPr>
          <p:cNvSpPr>
            <a:spLocks noGrp="1"/>
          </p:cNvSpPr>
          <p:nvPr>
            <p:ph type="title"/>
          </p:nvPr>
        </p:nvSpPr>
        <p:spPr/>
        <p:txBody>
          <a:bodyPr>
            <a:normAutofit fontScale="90000"/>
          </a:bodyPr>
          <a:lstStyle/>
          <a:p>
            <a:r>
              <a:rPr lang="en-US" dirty="0"/>
              <a:t>What do Middle Income American Families Need?</a:t>
            </a:r>
          </a:p>
        </p:txBody>
      </p:sp>
      <p:graphicFrame>
        <p:nvGraphicFramePr>
          <p:cNvPr id="9" name="Diagram 8">
            <a:extLst>
              <a:ext uri="{FF2B5EF4-FFF2-40B4-BE49-F238E27FC236}">
                <a16:creationId xmlns="" xmlns:a16="http://schemas.microsoft.com/office/drawing/2014/main" id="{94355217-A2F8-4239-B129-87178747C25B}"/>
              </a:ext>
            </a:extLst>
          </p:cNvPr>
          <p:cNvGraphicFramePr/>
          <p:nvPr>
            <p:extLst>
              <p:ext uri="{D42A27DB-BD31-4B8C-83A1-F6EECF244321}">
                <p14:modId xmlns:p14="http://schemas.microsoft.com/office/powerpoint/2010/main" val="2993513728"/>
              </p:ext>
            </p:extLst>
          </p:nvPr>
        </p:nvGraphicFramePr>
        <p:xfrm>
          <a:off x="0" y="2228850"/>
          <a:ext cx="9144000" cy="1828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4286548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DCB80C4E-9C5C-403F-90EE-5A809C865D34}"/>
              </a:ext>
            </a:extLst>
          </p:cNvPr>
          <p:cNvSpPr/>
          <p:nvPr/>
        </p:nvSpPr>
        <p:spPr>
          <a:xfrm>
            <a:off x="1752600" y="1740754"/>
            <a:ext cx="5334000" cy="2215991"/>
          </a:xfrm>
          <a:prstGeom prst="rect">
            <a:avLst/>
          </a:prstGeom>
          <a:noFill/>
        </p:spPr>
        <p:txBody>
          <a:bodyPr wrap="square" lIns="91440" tIns="45720" rIns="91440" bIns="45720">
            <a:spAutoFit/>
          </a:bodyPr>
          <a:lstStyle/>
          <a:p>
            <a:pPr algn="ctr"/>
            <a:r>
              <a:rPr lang="en-US" sz="13800" b="0" cap="none" spc="0" dirty="0">
                <a:ln w="0"/>
                <a:solidFill>
                  <a:schemeClr val="tx1"/>
                </a:solidFill>
                <a:effectLst>
                  <a:outerShdw blurRad="38100" dist="19050" dir="2700000" algn="tl" rotWithShape="0">
                    <a:schemeClr val="dk1">
                      <a:alpha val="40000"/>
                    </a:schemeClr>
                  </a:outerShdw>
                </a:effectLst>
              </a:rPr>
              <a:t>Q &amp; A</a:t>
            </a:r>
          </a:p>
        </p:txBody>
      </p:sp>
    </p:spTree>
    <p:extLst>
      <p:ext uri="{BB962C8B-B14F-4D97-AF65-F5344CB8AC3E}">
        <p14:creationId xmlns:p14="http://schemas.microsoft.com/office/powerpoint/2010/main" val="15396973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2BF3029-0A81-43FD-8668-D3CD8A178E3D}"/>
              </a:ext>
            </a:extLst>
          </p:cNvPr>
          <p:cNvSpPr>
            <a:spLocks noGrp="1"/>
          </p:cNvSpPr>
          <p:nvPr>
            <p:ph type="title"/>
          </p:nvPr>
        </p:nvSpPr>
        <p:spPr/>
        <p:txBody>
          <a:bodyPr>
            <a:normAutofit fontScale="90000"/>
          </a:bodyPr>
          <a:lstStyle/>
          <a:p>
            <a:r>
              <a:rPr lang="en-US" dirty="0"/>
              <a:t>Challenges with College - Academic</a:t>
            </a:r>
          </a:p>
        </p:txBody>
      </p:sp>
      <p:grpSp>
        <p:nvGrpSpPr>
          <p:cNvPr id="18" name="Group 17">
            <a:extLst>
              <a:ext uri="{FF2B5EF4-FFF2-40B4-BE49-F238E27FC236}">
                <a16:creationId xmlns="" xmlns:a16="http://schemas.microsoft.com/office/drawing/2014/main" id="{37A6F025-B7FF-4187-836B-D1079FCA2168}"/>
              </a:ext>
            </a:extLst>
          </p:cNvPr>
          <p:cNvGrpSpPr/>
          <p:nvPr/>
        </p:nvGrpSpPr>
        <p:grpSpPr>
          <a:xfrm>
            <a:off x="0" y="1540786"/>
            <a:ext cx="2668638" cy="3259814"/>
            <a:chOff x="0" y="2054382"/>
            <a:chExt cx="2668638" cy="4346418"/>
          </a:xfrm>
        </p:grpSpPr>
        <p:pic>
          <p:nvPicPr>
            <p:cNvPr id="9" name="Picture 8">
              <a:extLst>
                <a:ext uri="{FF2B5EF4-FFF2-40B4-BE49-F238E27FC236}">
                  <a16:creationId xmlns="" xmlns:a16="http://schemas.microsoft.com/office/drawing/2014/main" id="{686A5227-43B0-42B9-8296-569473FFD4D3}"/>
                </a:ext>
              </a:extLst>
            </p:cNvPr>
            <p:cNvPicPr>
              <a:picLocks noChangeAspect="1"/>
            </p:cNvPicPr>
            <p:nvPr/>
          </p:nvPicPr>
          <p:blipFill>
            <a:blip r:embed="rId2"/>
            <a:stretch>
              <a:fillRect/>
            </a:stretch>
          </p:blipFill>
          <p:spPr>
            <a:xfrm>
              <a:off x="0" y="2286000"/>
              <a:ext cx="2668638" cy="4114800"/>
            </a:xfrm>
            <a:prstGeom prst="rect">
              <a:avLst/>
            </a:prstGeom>
          </p:spPr>
        </p:pic>
        <p:pic>
          <p:nvPicPr>
            <p:cNvPr id="10" name="Picture 9">
              <a:extLst>
                <a:ext uri="{FF2B5EF4-FFF2-40B4-BE49-F238E27FC236}">
                  <a16:creationId xmlns="" xmlns:a16="http://schemas.microsoft.com/office/drawing/2014/main" id="{DBD95402-CFC4-442A-994B-DF7E86A698A3}"/>
                </a:ext>
              </a:extLst>
            </p:cNvPr>
            <p:cNvPicPr>
              <a:picLocks noChangeAspect="1"/>
            </p:cNvPicPr>
            <p:nvPr/>
          </p:nvPicPr>
          <p:blipFill>
            <a:blip r:embed="rId3"/>
            <a:stretch>
              <a:fillRect/>
            </a:stretch>
          </p:blipFill>
          <p:spPr>
            <a:xfrm>
              <a:off x="0" y="2054382"/>
              <a:ext cx="2668638" cy="231618"/>
            </a:xfrm>
            <a:prstGeom prst="rect">
              <a:avLst/>
            </a:prstGeom>
          </p:spPr>
        </p:pic>
      </p:grpSp>
      <p:pic>
        <p:nvPicPr>
          <p:cNvPr id="11" name="Picture 10">
            <a:extLst>
              <a:ext uri="{FF2B5EF4-FFF2-40B4-BE49-F238E27FC236}">
                <a16:creationId xmlns="" xmlns:a16="http://schemas.microsoft.com/office/drawing/2014/main" id="{ED5D8CC6-0706-48CF-97FC-6B45CFCCCD24}"/>
              </a:ext>
            </a:extLst>
          </p:cNvPr>
          <p:cNvPicPr>
            <a:picLocks noChangeAspect="1"/>
          </p:cNvPicPr>
          <p:nvPr/>
        </p:nvPicPr>
        <p:blipFill>
          <a:blip r:embed="rId4"/>
          <a:stretch>
            <a:fillRect/>
          </a:stretch>
        </p:blipFill>
        <p:spPr>
          <a:xfrm>
            <a:off x="2668638" y="1540786"/>
            <a:ext cx="2897612" cy="3259814"/>
          </a:xfrm>
          <a:prstGeom prst="rect">
            <a:avLst/>
          </a:prstGeom>
        </p:spPr>
      </p:pic>
      <p:grpSp>
        <p:nvGrpSpPr>
          <p:cNvPr id="17" name="Group 16">
            <a:extLst>
              <a:ext uri="{FF2B5EF4-FFF2-40B4-BE49-F238E27FC236}">
                <a16:creationId xmlns="" xmlns:a16="http://schemas.microsoft.com/office/drawing/2014/main" id="{06A6EA08-9A14-44E4-A934-3FBC657F4ECE}"/>
              </a:ext>
            </a:extLst>
          </p:cNvPr>
          <p:cNvGrpSpPr/>
          <p:nvPr/>
        </p:nvGrpSpPr>
        <p:grpSpPr>
          <a:xfrm>
            <a:off x="152400" y="3428999"/>
            <a:ext cx="5486400" cy="1648778"/>
            <a:chOff x="152400" y="4572000"/>
            <a:chExt cx="5486400" cy="2198371"/>
          </a:xfrm>
        </p:grpSpPr>
        <p:sp>
          <p:nvSpPr>
            <p:cNvPr id="12" name="TextBox 11">
              <a:extLst>
                <a:ext uri="{FF2B5EF4-FFF2-40B4-BE49-F238E27FC236}">
                  <a16:creationId xmlns="" xmlns:a16="http://schemas.microsoft.com/office/drawing/2014/main" id="{6633BE50-EEA1-4013-B3F4-925870D6ED24}"/>
                </a:ext>
              </a:extLst>
            </p:cNvPr>
            <p:cNvSpPr txBox="1"/>
            <p:nvPr/>
          </p:nvSpPr>
          <p:spPr>
            <a:xfrm>
              <a:off x="152400" y="4800600"/>
              <a:ext cx="5486400" cy="1969771"/>
            </a:xfrm>
            <a:prstGeom prst="rect">
              <a:avLst/>
            </a:prstGeom>
            <a:solidFill>
              <a:schemeClr val="bg1"/>
            </a:solidFill>
            <a:ln>
              <a:solidFill>
                <a:schemeClr val="accent1">
                  <a:shade val="50000"/>
                </a:schemeClr>
              </a:solidFill>
            </a:ln>
          </p:spPr>
          <p:txBody>
            <a:bodyPr wrap="square" rtlCol="0">
              <a:spAutoFit/>
            </a:bodyPr>
            <a:lstStyle/>
            <a:p>
              <a:r>
                <a:rPr lang="en-US" dirty="0"/>
                <a:t>About 260,000 people who had a college or professional degree made at or below the federal minimum wage of $7.25 per hour last year, according to the Bureau of Labor Statistics.</a:t>
              </a:r>
            </a:p>
          </p:txBody>
        </p:sp>
        <p:sp>
          <p:nvSpPr>
            <p:cNvPr id="13" name="Arrow: Down 12">
              <a:extLst>
                <a:ext uri="{FF2B5EF4-FFF2-40B4-BE49-F238E27FC236}">
                  <a16:creationId xmlns="" xmlns:a16="http://schemas.microsoft.com/office/drawing/2014/main" id="{2E56846B-6302-410B-A1D8-5C3949C9AFAE}"/>
                </a:ext>
              </a:extLst>
            </p:cNvPr>
            <p:cNvSpPr/>
            <p:nvPr/>
          </p:nvSpPr>
          <p:spPr>
            <a:xfrm>
              <a:off x="3352800" y="4572000"/>
              <a:ext cx="304800" cy="228600"/>
            </a:xfrm>
            <a:prstGeom prst="down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 xmlns:a16="http://schemas.microsoft.com/office/drawing/2014/main" id="{2AFC701F-452F-4B37-9E5D-AB67CB396370}"/>
              </a:ext>
            </a:extLst>
          </p:cNvPr>
          <p:cNvGrpSpPr/>
          <p:nvPr/>
        </p:nvGrpSpPr>
        <p:grpSpPr>
          <a:xfrm>
            <a:off x="5583350" y="1525816"/>
            <a:ext cx="2726547" cy="3274784"/>
            <a:chOff x="5583349" y="2034422"/>
            <a:chExt cx="2726547" cy="4366378"/>
          </a:xfrm>
        </p:grpSpPr>
        <p:pic>
          <p:nvPicPr>
            <p:cNvPr id="14" name="Picture 13">
              <a:extLst>
                <a:ext uri="{FF2B5EF4-FFF2-40B4-BE49-F238E27FC236}">
                  <a16:creationId xmlns="" xmlns:a16="http://schemas.microsoft.com/office/drawing/2014/main" id="{2E08D1C6-EBAD-408D-92D7-78ED8E352B11}"/>
                </a:ext>
              </a:extLst>
            </p:cNvPr>
            <p:cNvPicPr>
              <a:picLocks noChangeAspect="1"/>
            </p:cNvPicPr>
            <p:nvPr/>
          </p:nvPicPr>
          <p:blipFill>
            <a:blip r:embed="rId5"/>
            <a:stretch>
              <a:fillRect/>
            </a:stretch>
          </p:blipFill>
          <p:spPr>
            <a:xfrm>
              <a:off x="5583349" y="2209800"/>
              <a:ext cx="2726547" cy="4191000"/>
            </a:xfrm>
            <a:prstGeom prst="rect">
              <a:avLst/>
            </a:prstGeom>
          </p:spPr>
        </p:pic>
        <p:pic>
          <p:nvPicPr>
            <p:cNvPr id="16" name="Picture 15">
              <a:extLst>
                <a:ext uri="{FF2B5EF4-FFF2-40B4-BE49-F238E27FC236}">
                  <a16:creationId xmlns="" xmlns:a16="http://schemas.microsoft.com/office/drawing/2014/main" id="{A56C3C3B-A8E9-4F1B-956D-53085DB2D2A8}"/>
                </a:ext>
              </a:extLst>
            </p:cNvPr>
            <p:cNvPicPr>
              <a:picLocks noChangeAspect="1"/>
            </p:cNvPicPr>
            <p:nvPr/>
          </p:nvPicPr>
          <p:blipFill>
            <a:blip r:embed="rId3"/>
            <a:stretch>
              <a:fillRect/>
            </a:stretch>
          </p:blipFill>
          <p:spPr>
            <a:xfrm>
              <a:off x="5588265" y="2034422"/>
              <a:ext cx="2668638" cy="231618"/>
            </a:xfrm>
            <a:prstGeom prst="rect">
              <a:avLst/>
            </a:prstGeom>
          </p:spPr>
        </p:pic>
      </p:grpSp>
    </p:spTree>
    <p:extLst>
      <p:ext uri="{BB962C8B-B14F-4D97-AF65-F5344CB8AC3E}">
        <p14:creationId xmlns:p14="http://schemas.microsoft.com/office/powerpoint/2010/main" val="2839282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1E11C6A-9508-4C8C-989F-39D4DF390AAE}"/>
              </a:ext>
            </a:extLst>
          </p:cNvPr>
          <p:cNvSpPr>
            <a:spLocks noGrp="1"/>
          </p:cNvSpPr>
          <p:nvPr>
            <p:ph type="title"/>
          </p:nvPr>
        </p:nvSpPr>
        <p:spPr/>
        <p:txBody>
          <a:bodyPr>
            <a:normAutofit fontScale="90000"/>
          </a:bodyPr>
          <a:lstStyle/>
          <a:p>
            <a:r>
              <a:rPr lang="en-US" dirty="0"/>
              <a:t>Heartland – Our Partner</a:t>
            </a:r>
          </a:p>
        </p:txBody>
      </p:sp>
      <p:sp>
        <p:nvSpPr>
          <p:cNvPr id="3" name="Text Placeholder 2">
            <a:extLst>
              <a:ext uri="{FF2B5EF4-FFF2-40B4-BE49-F238E27FC236}">
                <a16:creationId xmlns="" xmlns:a16="http://schemas.microsoft.com/office/drawing/2014/main" id="{ADFEC764-96C2-456A-B7AD-072FBCC92A91}"/>
              </a:ext>
            </a:extLst>
          </p:cNvPr>
          <p:cNvSpPr>
            <a:spLocks noGrp="1"/>
          </p:cNvSpPr>
          <p:nvPr>
            <p:ph type="body" sz="quarter" idx="14"/>
          </p:nvPr>
        </p:nvSpPr>
        <p:spPr/>
        <p:txBody>
          <a:bodyPr/>
          <a:lstStyle/>
          <a:p>
            <a:endParaRPr lang="en-US"/>
          </a:p>
        </p:txBody>
      </p:sp>
      <p:sp>
        <p:nvSpPr>
          <p:cNvPr id="4" name="Text Placeholder 3">
            <a:extLst>
              <a:ext uri="{FF2B5EF4-FFF2-40B4-BE49-F238E27FC236}">
                <a16:creationId xmlns="" xmlns:a16="http://schemas.microsoft.com/office/drawing/2014/main" id="{A4863991-E727-48E4-8636-EA06D590720B}"/>
              </a:ext>
            </a:extLst>
          </p:cNvPr>
          <p:cNvSpPr>
            <a:spLocks noGrp="1"/>
          </p:cNvSpPr>
          <p:nvPr>
            <p:ph type="body" sz="quarter" idx="15"/>
          </p:nvPr>
        </p:nvSpPr>
        <p:spPr/>
        <p:txBody>
          <a:bodyPr/>
          <a:lstStyle/>
          <a:p>
            <a:endParaRPr lang="en-US"/>
          </a:p>
        </p:txBody>
      </p:sp>
      <p:sp>
        <p:nvSpPr>
          <p:cNvPr id="5" name="Text Placeholder 4">
            <a:extLst>
              <a:ext uri="{FF2B5EF4-FFF2-40B4-BE49-F238E27FC236}">
                <a16:creationId xmlns="" xmlns:a16="http://schemas.microsoft.com/office/drawing/2014/main" id="{DF20E71A-7D7C-4CA1-8D57-9A519A36E2CF}"/>
              </a:ext>
            </a:extLst>
          </p:cNvPr>
          <p:cNvSpPr>
            <a:spLocks noGrp="1"/>
          </p:cNvSpPr>
          <p:nvPr>
            <p:ph type="body" sz="quarter" idx="16"/>
          </p:nvPr>
        </p:nvSpPr>
        <p:spPr/>
        <p:txBody>
          <a:bodyPr/>
          <a:lstStyle/>
          <a:p>
            <a:endParaRPr lang="en-US"/>
          </a:p>
        </p:txBody>
      </p:sp>
      <p:pic>
        <p:nvPicPr>
          <p:cNvPr id="6" name="Picture 5">
            <a:extLst>
              <a:ext uri="{FF2B5EF4-FFF2-40B4-BE49-F238E27FC236}">
                <a16:creationId xmlns="" xmlns:a16="http://schemas.microsoft.com/office/drawing/2014/main" id="{64230D11-FECB-4EE2-9835-34746B9026DC}"/>
              </a:ext>
            </a:extLst>
          </p:cNvPr>
          <p:cNvPicPr>
            <a:picLocks noChangeAspect="1"/>
          </p:cNvPicPr>
          <p:nvPr/>
        </p:nvPicPr>
        <p:blipFill>
          <a:blip r:embed="rId2"/>
          <a:stretch>
            <a:fillRect/>
          </a:stretch>
        </p:blipFill>
        <p:spPr>
          <a:xfrm>
            <a:off x="1143000" y="1304392"/>
            <a:ext cx="6172200" cy="3324758"/>
          </a:xfrm>
          <a:prstGeom prst="rect">
            <a:avLst/>
          </a:prstGeom>
        </p:spPr>
      </p:pic>
    </p:spTree>
    <p:extLst>
      <p:ext uri="{BB962C8B-B14F-4D97-AF65-F5344CB8AC3E}">
        <p14:creationId xmlns:p14="http://schemas.microsoft.com/office/powerpoint/2010/main" val="34391644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B9C2D9C-2CBD-467C-B2C8-E520BBF900C4}"/>
              </a:ext>
            </a:extLst>
          </p:cNvPr>
          <p:cNvSpPr>
            <a:spLocks noGrp="1"/>
          </p:cNvSpPr>
          <p:nvPr>
            <p:ph type="title"/>
          </p:nvPr>
        </p:nvSpPr>
        <p:spPr/>
        <p:txBody>
          <a:bodyPr>
            <a:normAutofit fontScale="90000"/>
          </a:bodyPr>
          <a:lstStyle/>
          <a:p>
            <a:r>
              <a:rPr lang="en-US" dirty="0"/>
              <a:t>Challenges with College - Financial</a:t>
            </a:r>
          </a:p>
        </p:txBody>
      </p:sp>
      <p:pic>
        <p:nvPicPr>
          <p:cNvPr id="6" name="Picture 5">
            <a:extLst>
              <a:ext uri="{FF2B5EF4-FFF2-40B4-BE49-F238E27FC236}">
                <a16:creationId xmlns="" xmlns:a16="http://schemas.microsoft.com/office/drawing/2014/main" id="{4DB961BE-4522-4EE9-A9D9-4AF7C83845AB}"/>
              </a:ext>
            </a:extLst>
          </p:cNvPr>
          <p:cNvPicPr>
            <a:picLocks noChangeAspect="1"/>
          </p:cNvPicPr>
          <p:nvPr/>
        </p:nvPicPr>
        <p:blipFill>
          <a:blip r:embed="rId2"/>
          <a:stretch>
            <a:fillRect/>
          </a:stretch>
        </p:blipFill>
        <p:spPr>
          <a:xfrm>
            <a:off x="76201" y="1257300"/>
            <a:ext cx="2971800" cy="3543300"/>
          </a:xfrm>
          <a:prstGeom prst="rect">
            <a:avLst/>
          </a:prstGeom>
        </p:spPr>
      </p:pic>
      <p:pic>
        <p:nvPicPr>
          <p:cNvPr id="8" name="Picture 7">
            <a:extLst>
              <a:ext uri="{FF2B5EF4-FFF2-40B4-BE49-F238E27FC236}">
                <a16:creationId xmlns="" xmlns:a16="http://schemas.microsoft.com/office/drawing/2014/main" id="{098C2D25-B0EC-4F90-8520-70D8B9BAFAB0}"/>
              </a:ext>
            </a:extLst>
          </p:cNvPr>
          <p:cNvPicPr>
            <a:picLocks noChangeAspect="1"/>
          </p:cNvPicPr>
          <p:nvPr/>
        </p:nvPicPr>
        <p:blipFill>
          <a:blip r:embed="rId3"/>
          <a:stretch>
            <a:fillRect/>
          </a:stretch>
        </p:blipFill>
        <p:spPr>
          <a:xfrm>
            <a:off x="3200401" y="1257300"/>
            <a:ext cx="2971799" cy="3371850"/>
          </a:xfrm>
          <a:prstGeom prst="rect">
            <a:avLst/>
          </a:prstGeom>
        </p:spPr>
      </p:pic>
      <p:pic>
        <p:nvPicPr>
          <p:cNvPr id="9" name="Picture 8">
            <a:extLst>
              <a:ext uri="{FF2B5EF4-FFF2-40B4-BE49-F238E27FC236}">
                <a16:creationId xmlns="" xmlns:a16="http://schemas.microsoft.com/office/drawing/2014/main" id="{BFEA4C1E-C43E-462D-80D5-8F83711A27CB}"/>
              </a:ext>
            </a:extLst>
          </p:cNvPr>
          <p:cNvPicPr>
            <a:picLocks noChangeAspect="1"/>
          </p:cNvPicPr>
          <p:nvPr/>
        </p:nvPicPr>
        <p:blipFill>
          <a:blip r:embed="rId4"/>
          <a:stretch>
            <a:fillRect/>
          </a:stretch>
        </p:blipFill>
        <p:spPr>
          <a:xfrm>
            <a:off x="6172201" y="1257300"/>
            <a:ext cx="2971799" cy="3371850"/>
          </a:xfrm>
          <a:prstGeom prst="rect">
            <a:avLst/>
          </a:prstGeom>
        </p:spPr>
      </p:pic>
    </p:spTree>
    <p:extLst>
      <p:ext uri="{BB962C8B-B14F-4D97-AF65-F5344CB8AC3E}">
        <p14:creationId xmlns:p14="http://schemas.microsoft.com/office/powerpoint/2010/main" val="2431599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4A6E570-EC44-430A-920F-3EF4F7EA9C81}"/>
              </a:ext>
            </a:extLst>
          </p:cNvPr>
          <p:cNvSpPr>
            <a:spLocks noGrp="1"/>
          </p:cNvSpPr>
          <p:nvPr>
            <p:ph type="title"/>
          </p:nvPr>
        </p:nvSpPr>
        <p:spPr/>
        <p:txBody>
          <a:bodyPr>
            <a:normAutofit fontScale="90000"/>
          </a:bodyPr>
          <a:lstStyle/>
          <a:p>
            <a:r>
              <a:rPr lang="en-US" dirty="0"/>
              <a:t>What do Middle Income American Families Need?</a:t>
            </a:r>
          </a:p>
        </p:txBody>
      </p:sp>
      <p:graphicFrame>
        <p:nvGraphicFramePr>
          <p:cNvPr id="9" name="Diagram 8">
            <a:extLst>
              <a:ext uri="{FF2B5EF4-FFF2-40B4-BE49-F238E27FC236}">
                <a16:creationId xmlns="" xmlns:a16="http://schemas.microsoft.com/office/drawing/2014/main" id="{94355217-A2F8-4239-B129-87178747C25B}"/>
              </a:ext>
            </a:extLst>
          </p:cNvPr>
          <p:cNvGraphicFramePr/>
          <p:nvPr>
            <p:extLst>
              <p:ext uri="{D42A27DB-BD31-4B8C-83A1-F6EECF244321}">
                <p14:modId xmlns:p14="http://schemas.microsoft.com/office/powerpoint/2010/main" val="278286138"/>
              </p:ext>
            </p:extLst>
          </p:nvPr>
        </p:nvGraphicFramePr>
        <p:xfrm>
          <a:off x="0" y="1047750"/>
          <a:ext cx="9144000" cy="38671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859185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B69F264-E228-4522-81D7-582ADD6B489F}"/>
              </a:ext>
            </a:extLst>
          </p:cNvPr>
          <p:cNvSpPr>
            <a:spLocks noGrp="1"/>
          </p:cNvSpPr>
          <p:nvPr>
            <p:ph type="title"/>
          </p:nvPr>
        </p:nvSpPr>
        <p:spPr/>
        <p:txBody>
          <a:bodyPr>
            <a:normAutofit fontScale="90000"/>
          </a:bodyPr>
          <a:lstStyle/>
          <a:p>
            <a:r>
              <a:rPr lang="en-US" dirty="0"/>
              <a:t>Are You A Creature of Habit?</a:t>
            </a:r>
          </a:p>
        </p:txBody>
      </p:sp>
      <p:sp>
        <p:nvSpPr>
          <p:cNvPr id="3" name="Text Placeholder 2">
            <a:extLst>
              <a:ext uri="{FF2B5EF4-FFF2-40B4-BE49-F238E27FC236}">
                <a16:creationId xmlns="" xmlns:a16="http://schemas.microsoft.com/office/drawing/2014/main" id="{D415C04C-0AC5-4615-B3DB-339B1740902A}"/>
              </a:ext>
            </a:extLst>
          </p:cNvPr>
          <p:cNvSpPr>
            <a:spLocks noGrp="1"/>
          </p:cNvSpPr>
          <p:nvPr>
            <p:ph type="body" sz="quarter" idx="14"/>
          </p:nvPr>
        </p:nvSpPr>
        <p:spPr>
          <a:xfrm>
            <a:off x="503238" y="1428750"/>
            <a:ext cx="8564562" cy="1943100"/>
          </a:xfrm>
        </p:spPr>
        <p:txBody>
          <a:bodyPr>
            <a:normAutofit fontScale="85000" lnSpcReduction="20000"/>
          </a:bodyPr>
          <a:lstStyle/>
          <a:p>
            <a:pPr marL="342900" indent="-342900">
              <a:buFont typeface="Arial" panose="020B0604020202020204" pitchFamily="34" charset="0"/>
              <a:buChar char="•"/>
            </a:pPr>
            <a:r>
              <a:rPr lang="en-US" dirty="0"/>
              <a:t>Clasp your hands together – which thumb is on top?</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Cross your arms – which arm is on top?</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Ladies – from which side of your mouth do you apply lipstick?</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Men – from which side of your face do you start shaving?</a:t>
            </a:r>
          </a:p>
        </p:txBody>
      </p:sp>
      <p:pic>
        <p:nvPicPr>
          <p:cNvPr id="6" name="Picture 5">
            <a:extLst>
              <a:ext uri="{FF2B5EF4-FFF2-40B4-BE49-F238E27FC236}">
                <a16:creationId xmlns="" xmlns:a16="http://schemas.microsoft.com/office/drawing/2014/main" id="{1E930F60-BEC0-48A6-A443-6659AE58BCEF}"/>
              </a:ext>
            </a:extLst>
          </p:cNvPr>
          <p:cNvPicPr>
            <a:picLocks noChangeAspect="1"/>
          </p:cNvPicPr>
          <p:nvPr/>
        </p:nvPicPr>
        <p:blipFill>
          <a:blip r:embed="rId2"/>
          <a:stretch>
            <a:fillRect/>
          </a:stretch>
        </p:blipFill>
        <p:spPr>
          <a:xfrm>
            <a:off x="685801" y="3551577"/>
            <a:ext cx="2336323" cy="1171587"/>
          </a:xfrm>
          <a:prstGeom prst="rect">
            <a:avLst/>
          </a:prstGeom>
        </p:spPr>
      </p:pic>
      <p:pic>
        <p:nvPicPr>
          <p:cNvPr id="7" name="Picture 6">
            <a:extLst>
              <a:ext uri="{FF2B5EF4-FFF2-40B4-BE49-F238E27FC236}">
                <a16:creationId xmlns="" xmlns:a16="http://schemas.microsoft.com/office/drawing/2014/main" id="{EEC1C8E1-6D9E-4A3E-89F9-4116C2798902}"/>
              </a:ext>
            </a:extLst>
          </p:cNvPr>
          <p:cNvPicPr>
            <a:picLocks noChangeAspect="1"/>
          </p:cNvPicPr>
          <p:nvPr/>
        </p:nvPicPr>
        <p:blipFill>
          <a:blip r:embed="rId3"/>
          <a:stretch>
            <a:fillRect/>
          </a:stretch>
        </p:blipFill>
        <p:spPr>
          <a:xfrm>
            <a:off x="3871119" y="3435494"/>
            <a:ext cx="914400" cy="1664369"/>
          </a:xfrm>
          <a:prstGeom prst="rect">
            <a:avLst/>
          </a:prstGeom>
        </p:spPr>
      </p:pic>
      <p:pic>
        <p:nvPicPr>
          <p:cNvPr id="8" name="Picture 7">
            <a:extLst>
              <a:ext uri="{FF2B5EF4-FFF2-40B4-BE49-F238E27FC236}">
                <a16:creationId xmlns="" xmlns:a16="http://schemas.microsoft.com/office/drawing/2014/main" id="{F3930C8B-7FDC-40AD-B9C8-AB147A472005}"/>
              </a:ext>
            </a:extLst>
          </p:cNvPr>
          <p:cNvPicPr>
            <a:picLocks noChangeAspect="1"/>
          </p:cNvPicPr>
          <p:nvPr/>
        </p:nvPicPr>
        <p:blipFill>
          <a:blip r:embed="rId4"/>
          <a:stretch>
            <a:fillRect/>
          </a:stretch>
        </p:blipFill>
        <p:spPr>
          <a:xfrm>
            <a:off x="5715001" y="3515995"/>
            <a:ext cx="1230839" cy="1207169"/>
          </a:xfrm>
          <a:prstGeom prst="rect">
            <a:avLst/>
          </a:prstGeom>
        </p:spPr>
      </p:pic>
      <p:pic>
        <p:nvPicPr>
          <p:cNvPr id="9" name="Picture 8">
            <a:extLst>
              <a:ext uri="{FF2B5EF4-FFF2-40B4-BE49-F238E27FC236}">
                <a16:creationId xmlns="" xmlns:a16="http://schemas.microsoft.com/office/drawing/2014/main" id="{48C1DC33-ACFF-48F3-B2BA-45016BA97147}"/>
              </a:ext>
            </a:extLst>
          </p:cNvPr>
          <p:cNvPicPr>
            <a:picLocks noChangeAspect="1"/>
          </p:cNvPicPr>
          <p:nvPr/>
        </p:nvPicPr>
        <p:blipFill>
          <a:blip r:embed="rId5"/>
          <a:stretch>
            <a:fillRect/>
          </a:stretch>
        </p:blipFill>
        <p:spPr>
          <a:xfrm>
            <a:off x="7315201" y="3429000"/>
            <a:ext cx="733974" cy="1313647"/>
          </a:xfrm>
          <a:prstGeom prst="rect">
            <a:avLst/>
          </a:prstGeom>
        </p:spPr>
      </p:pic>
    </p:spTree>
    <p:extLst>
      <p:ext uri="{BB962C8B-B14F-4D97-AF65-F5344CB8AC3E}">
        <p14:creationId xmlns:p14="http://schemas.microsoft.com/office/powerpoint/2010/main" val="3725059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FB5433F-4C31-4A85-AE0B-0F8B569DC3EC}"/>
              </a:ext>
            </a:extLst>
          </p:cNvPr>
          <p:cNvSpPr>
            <a:spLocks noGrp="1"/>
          </p:cNvSpPr>
          <p:nvPr>
            <p:ph type="title"/>
          </p:nvPr>
        </p:nvSpPr>
        <p:spPr/>
        <p:txBody>
          <a:bodyPr>
            <a:normAutofit fontScale="90000"/>
          </a:bodyPr>
          <a:lstStyle/>
          <a:p>
            <a:r>
              <a:rPr lang="en-US" dirty="0"/>
              <a:t>Saving is a Habit, and so is Spending</a:t>
            </a:r>
          </a:p>
        </p:txBody>
      </p:sp>
      <p:pic>
        <p:nvPicPr>
          <p:cNvPr id="2050" name="Picture 2" descr="Everyday tips to help you spend less &amp; save more">
            <a:extLst>
              <a:ext uri="{FF2B5EF4-FFF2-40B4-BE49-F238E27FC236}">
                <a16:creationId xmlns="" xmlns:a16="http://schemas.microsoft.com/office/drawing/2014/main" id="{74A6A2AF-DE34-4A0C-8042-8CF2FF9E30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5860" y="1459707"/>
            <a:ext cx="6858000" cy="2893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999500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spect">
  <a:themeElements>
    <a:clrScheme name="Custom 6">
      <a:dk1>
        <a:sysClr val="windowText" lastClr="000000"/>
      </a:dk1>
      <a:lt1>
        <a:sysClr val="window" lastClr="FFFFFF"/>
      </a:lt1>
      <a:dk2>
        <a:srgbClr val="505046"/>
      </a:dk2>
      <a:lt2>
        <a:srgbClr val="EEECE1"/>
      </a:lt2>
      <a:accent1>
        <a:srgbClr val="E84C22"/>
      </a:accent1>
      <a:accent2>
        <a:srgbClr val="FFBD47"/>
      </a:accent2>
      <a:accent3>
        <a:srgbClr val="418111"/>
      </a:accent3>
      <a:accent4>
        <a:srgbClr val="FF8427"/>
      </a:accent4>
      <a:accent5>
        <a:srgbClr val="CC9900"/>
      </a:accent5>
      <a:accent6>
        <a:srgbClr val="B22600"/>
      </a:accent6>
      <a:hlink>
        <a:srgbClr val="CC9900"/>
      </a:hlink>
      <a:folHlink>
        <a:srgbClr val="666699"/>
      </a:folHlink>
    </a:clrScheme>
    <a:fontScheme name="Custom 8">
      <a:majorFont>
        <a:latin typeface="Calibri"/>
        <a:ea typeface=""/>
        <a:cs typeface=""/>
      </a:majorFont>
      <a:minorFont>
        <a:latin typeface="Verdana"/>
        <a:ea typeface=""/>
        <a:cs typeface=""/>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500" cap="flat" cmpd="sng" algn="ctr">
          <a:solidFill>
            <a:schemeClr val="phClr">
              <a:satMod val="150000"/>
            </a:schemeClr>
          </a:solidFill>
          <a:prstDash val="solid"/>
        </a:ln>
        <a:ln w="50800" cap="flat" cmpd="thickThin"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45000"/>
                <a:satMod val="150000"/>
              </a:schemeClr>
            </a:gs>
            <a:gs pos="35000">
              <a:schemeClr val="phClr">
                <a:shade val="70000"/>
                <a:satMod val="155000"/>
              </a:schemeClr>
            </a:gs>
            <a:gs pos="100000">
              <a:schemeClr val="phClr">
                <a:tint val="90000"/>
                <a:satMod val="175000"/>
              </a:schemeClr>
            </a:gs>
          </a:gsLst>
          <a:lin ang="16200000" scaled="0"/>
        </a:gradFill>
        <a:blipFill>
          <a:blip xmlns:r="http://schemas.openxmlformats.org/officeDocument/2006/relationships" r:embed="rId1">
            <a:duotone>
              <a:schemeClr val="phClr">
                <a:shade val="0"/>
                <a:satMod val="350000"/>
              </a:schemeClr>
              <a:schemeClr val="phClr">
                <a:tint val="80000"/>
              </a:schemeClr>
            </a:duotone>
          </a:blip>
          <a:tile tx="0" ty="0" sx="75000" sy="75000" flip="none" algn="t"/>
        </a:blipFill>
      </a:bgFillStyleLst>
    </a:fmtScheme>
  </a:themeElements>
  <a:objectDefaults/>
  <a:extraClrSchemeLst/>
  <a:extLst>
    <a:ext uri="{05A4C25C-085E-4340-85A3-A5531E510DB2}">
      <thm15:themeFamily xmlns="" xmlns:thm15="http://schemas.microsoft.com/office/thememl/2012/main" name="TF10167128_Staff training_RVA_v3.potx" id="{DA6ACE24-BB74-46D7-9F60-6967E97E83EE}" vid="{146A61A8-795A-4C74-A855-9A9273DA093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20CE07A0-52F4-4A07-AA9C-9382FE84E534}">
  <ds:schemaRefs>
    <ds:schemaRef ds:uri="http://schemas.microsoft.com/sharepoint/v3/contenttype/forms"/>
  </ds:schemaRefs>
</ds:datastoreItem>
</file>

<file path=customXml/itemProps2.xml><?xml version="1.0" encoding="utf-8"?>
<ds:datastoreItem xmlns:ds="http://schemas.openxmlformats.org/officeDocument/2006/customXml" ds:itemID="{6226F0B0-E5A8-4443-BEAB-00A2B3875B2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DF6B4C9-959E-41CD-A5F4-89A04C976D43}">
  <ds:schemaRefs>
    <ds:schemaRef ds:uri="http://schemas.microsoft.com/office/2006/metadata/properties"/>
    <ds:schemaRef ds:uri="http://purl.org/dc/terms/"/>
    <ds:schemaRef ds:uri="http://schemas.openxmlformats.org/package/2006/metadata/core-properties"/>
    <ds:schemaRef ds:uri="16c05727-aa75-4e4a-9b5f-8a80a1165891"/>
    <ds:schemaRef ds:uri="http://schemas.microsoft.com/office/2006/documentManagement/types"/>
    <ds:schemaRef ds:uri="http://schemas.microsoft.com/office/infopath/2007/PartnerControls"/>
    <ds:schemaRef ds:uri="http://purl.org/dc/elements/1.1/"/>
    <ds:schemaRef ds:uri="71af3243-3dd4-4a8d-8c0d-dd76da1f02a5"/>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Slice</Template>
  <TotalTime>3599</TotalTime>
  <Words>744</Words>
  <Application>Microsoft Office PowerPoint</Application>
  <PresentationFormat>On-screen Show (16:9)</PresentationFormat>
  <Paragraphs>249</Paragraphs>
  <Slides>30</Slides>
  <Notes>3</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Aspect</vt:lpstr>
      <vt:lpstr>Financial Independence</vt:lpstr>
      <vt:lpstr>Middle Income American Families Situation</vt:lpstr>
      <vt:lpstr>What do Middle Income American Families Need?</vt:lpstr>
      <vt:lpstr>Challenges with College - Academic</vt:lpstr>
      <vt:lpstr>Heartland – Our Partner</vt:lpstr>
      <vt:lpstr>Challenges with College - Financial</vt:lpstr>
      <vt:lpstr>What do Middle Income American Families Need?</vt:lpstr>
      <vt:lpstr>Are You A Creature of Habit?</vt:lpstr>
      <vt:lpstr>Saving is a Habit, and so is Spending</vt:lpstr>
      <vt:lpstr>Saving and Investing - Inflation</vt:lpstr>
      <vt:lpstr>Saving and Investing - Taxes</vt:lpstr>
      <vt:lpstr>How Much Do I Need to Gain?</vt:lpstr>
      <vt:lpstr>Do You Know the Different Tax Categories</vt:lpstr>
      <vt:lpstr>Reduce the Impact of Taxes</vt:lpstr>
      <vt:lpstr>Do You Know the Different Tax Categories In The US</vt:lpstr>
      <vt:lpstr>What do Middle Income American Families Need?</vt:lpstr>
      <vt:lpstr>The X-Curve Concept</vt:lpstr>
      <vt:lpstr>What do Middle Income American Families Need?</vt:lpstr>
      <vt:lpstr>How Much do We Need For Retirement</vt:lpstr>
      <vt:lpstr>What do Middle Income American Families Need?</vt:lpstr>
      <vt:lpstr>Cost of Long Term Care</vt:lpstr>
      <vt:lpstr>What do Middle Income American Families Need?</vt:lpstr>
      <vt:lpstr>Estate Planning</vt:lpstr>
      <vt:lpstr>What do Middle Income American Families Need?</vt:lpstr>
      <vt:lpstr>Middle Income American Family Challenge #1: Not Enough $</vt:lpstr>
      <vt:lpstr>Middle Income American Family Challenge #2: $ Demand High</vt:lpstr>
      <vt:lpstr>How do I Get Started to Financial Independence?</vt:lpstr>
      <vt:lpstr>Build a Strong Financial Foundation</vt:lpstr>
      <vt:lpstr>How do I get Started?</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Financial Independence</dc:title>
  <dc:creator>Willy Hermanto</dc:creator>
  <cp:lastModifiedBy>Edy G</cp:lastModifiedBy>
  <cp:revision>83</cp:revision>
  <dcterms:created xsi:type="dcterms:W3CDTF">2020-08-19T01:40:28Z</dcterms:created>
  <dcterms:modified xsi:type="dcterms:W3CDTF">2020-09-10T03:40:47Z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